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72" r:id="rId3"/>
    <p:sldId id="258" r:id="rId4"/>
    <p:sldId id="263" r:id="rId5"/>
    <p:sldId id="270" r:id="rId6"/>
    <p:sldId id="265" r:id="rId7"/>
    <p:sldId id="257" r:id="rId8"/>
    <p:sldId id="259" r:id="rId9"/>
    <p:sldId id="260" r:id="rId10"/>
    <p:sldId id="271" r:id="rId11"/>
    <p:sldId id="267" r:id="rId12"/>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Trebuchet MS" panose="020B060302020202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Cambria" panose="02040503050406030204" pitchFamily="18" charset="0"/>
      <p:regular r:id="rId23"/>
      <p:bold r:id="rId24"/>
      <p:italic r:id="rId25"/>
      <p:boldItalic r:id="rId26"/>
    </p:embeddedFont>
    <p:embeddedFont>
      <p:font typeface="Tw Cen MT" panose="020B0602020104020603" pitchFamily="34" charset="0"/>
      <p:regular r:id="rId27"/>
      <p:bold r:id="rId28"/>
      <p:italic r:id="rId29"/>
      <p:boldItalic r:id="rId30"/>
    </p:embeddedFont>
    <p:embeddedFont>
      <p:font typeface="Agency FB" panose="020B0503020202020204" pitchFamily="34" charset="0"/>
      <p:regular r:id="rId31"/>
      <p:bold r:id="rId3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7ED"/>
    <a:srgbClr val="A1B4B8"/>
    <a:srgbClr val="BF9E7D"/>
    <a:srgbClr val="70F8A7"/>
    <a:srgbClr val="FFCD55"/>
    <a:srgbClr val="25B7D3"/>
    <a:srgbClr val="6FF9C1"/>
    <a:srgbClr val="09FFBF"/>
    <a:srgbClr val="00CC99"/>
    <a:srgbClr val="C9F2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98" autoAdjust="0"/>
    <p:restoredTop sz="94660"/>
  </p:normalViewPr>
  <p:slideViewPr>
    <p:cSldViewPr snapToGrid="0">
      <p:cViewPr varScale="1">
        <p:scale>
          <a:sx n="69" d="100"/>
          <a:sy n="69" d="100"/>
        </p:scale>
        <p:origin x="6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7920DD-EB0E-4C33-A303-A17A63892830}" type="doc">
      <dgm:prSet loTypeId="urn:microsoft.com/office/officeart/2005/8/layout/process1" loCatId="process" qsTypeId="urn:microsoft.com/office/officeart/2005/8/quickstyle/simple1" qsCatId="simple" csTypeId="urn:microsoft.com/office/officeart/2005/8/colors/accent1_2" csCatId="accent1" phldr="1"/>
      <dgm:spPr/>
    </dgm:pt>
    <dgm:pt modelId="{408A845D-5988-4FA5-8648-CEE1023AF906}">
      <dgm:prSet phldrT="[Tekst]" custT="1"/>
      <dgm:spPr>
        <a:solidFill>
          <a:srgbClr val="25B7D3"/>
        </a:solidFill>
        <a:ln>
          <a:solidFill>
            <a:srgbClr val="25B7D3"/>
          </a:solidFill>
        </a:ln>
      </dgm:spPr>
      <dgm:t>
        <a:bodyPr/>
        <a:lstStyle/>
        <a:p>
          <a:endParaRPr lang="nl-NL" sz="1400" dirty="0">
            <a:solidFill>
              <a:srgbClr val="CCECFF"/>
            </a:solidFill>
            <a:latin typeface="Cambria" panose="02040503050406030204" pitchFamily="18" charset="0"/>
          </a:endParaRPr>
        </a:p>
      </dgm:t>
    </dgm:pt>
    <dgm:pt modelId="{E96E4B88-1AE2-4EC9-B01D-95B89C6F885B}" type="parTrans" cxnId="{21A7D80A-07E1-4588-B05E-5DE8873251BF}">
      <dgm:prSet/>
      <dgm:spPr/>
      <dgm:t>
        <a:bodyPr/>
        <a:lstStyle/>
        <a:p>
          <a:endParaRPr lang="nl-NL"/>
        </a:p>
      </dgm:t>
    </dgm:pt>
    <dgm:pt modelId="{B2256B57-8401-4B68-B3BD-A884ADEB36AA}" type="sibTrans" cxnId="{21A7D80A-07E1-4588-B05E-5DE8873251BF}">
      <dgm:prSet/>
      <dgm:spPr>
        <a:solidFill>
          <a:schemeClr val="bg1"/>
        </a:solidFill>
      </dgm:spPr>
      <dgm:t>
        <a:bodyPr/>
        <a:lstStyle/>
        <a:p>
          <a:endParaRPr lang="nl-NL"/>
        </a:p>
      </dgm:t>
    </dgm:pt>
    <dgm:pt modelId="{56C47ACE-777C-4B95-ADC6-AA78F52364D5}">
      <dgm:prSet phldrT="[Tekst]" custT="1"/>
      <dgm:spPr>
        <a:solidFill>
          <a:srgbClr val="25B7D3"/>
        </a:solidFill>
        <a:ln>
          <a:solidFill>
            <a:srgbClr val="25B7D3"/>
          </a:solidFill>
        </a:ln>
      </dgm:spPr>
      <dgm:t>
        <a:bodyPr/>
        <a:lstStyle/>
        <a:p>
          <a:r>
            <a:rPr lang="nl-NL" sz="5000" dirty="0" smtClean="0">
              <a:latin typeface="Agency FB" panose="020B0503020202020204" pitchFamily="34" charset="0"/>
            </a:rPr>
            <a:t>112</a:t>
          </a:r>
          <a:endParaRPr lang="nl-NL" sz="5000" dirty="0">
            <a:latin typeface="Agency FB" panose="020B0503020202020204" pitchFamily="34" charset="0"/>
          </a:endParaRPr>
        </a:p>
      </dgm:t>
    </dgm:pt>
    <dgm:pt modelId="{CE47B8D0-F9FE-456D-9D04-315A04DC3530}" type="parTrans" cxnId="{84B7C0FB-478A-4DDD-BEC4-E6177B47433B}">
      <dgm:prSet/>
      <dgm:spPr/>
      <dgm:t>
        <a:bodyPr/>
        <a:lstStyle/>
        <a:p>
          <a:endParaRPr lang="nl-NL"/>
        </a:p>
      </dgm:t>
    </dgm:pt>
    <dgm:pt modelId="{54DDEF5F-E95F-4BE1-9C38-A04FD8833137}" type="sibTrans" cxnId="{84B7C0FB-478A-4DDD-BEC4-E6177B47433B}">
      <dgm:prSet/>
      <dgm:spPr>
        <a:solidFill>
          <a:schemeClr val="bg1"/>
        </a:solidFill>
      </dgm:spPr>
      <dgm:t>
        <a:bodyPr/>
        <a:lstStyle/>
        <a:p>
          <a:endParaRPr lang="nl-NL"/>
        </a:p>
      </dgm:t>
    </dgm:pt>
    <dgm:pt modelId="{4AD590B2-FC1E-4F8B-B97A-ADC29187F50F}">
      <dgm:prSet phldrT="[Tekst]" custT="1"/>
      <dgm:spPr>
        <a:solidFill>
          <a:srgbClr val="25B7D3"/>
        </a:solidFill>
        <a:ln>
          <a:solidFill>
            <a:srgbClr val="25B7D3"/>
          </a:solidFill>
        </a:ln>
      </dgm:spPr>
      <dgm:t>
        <a:bodyPr/>
        <a:lstStyle/>
        <a:p>
          <a:endParaRPr lang="nl-NL" sz="1400" dirty="0" smtClean="0">
            <a:latin typeface="Cambria" panose="02040503050406030204" pitchFamily="18" charset="0"/>
          </a:endParaRPr>
        </a:p>
      </dgm:t>
    </dgm:pt>
    <dgm:pt modelId="{FC507304-7D54-4BFE-BB65-D6A1AFF75D1C}" type="parTrans" cxnId="{3CC0A795-553B-428B-9E28-0781C4AD9A8F}">
      <dgm:prSet/>
      <dgm:spPr/>
      <dgm:t>
        <a:bodyPr/>
        <a:lstStyle/>
        <a:p>
          <a:endParaRPr lang="nl-NL"/>
        </a:p>
      </dgm:t>
    </dgm:pt>
    <dgm:pt modelId="{7AB1C71E-5A22-44D0-8599-D835F04619E8}" type="sibTrans" cxnId="{3CC0A795-553B-428B-9E28-0781C4AD9A8F}">
      <dgm:prSet/>
      <dgm:spPr>
        <a:solidFill>
          <a:schemeClr val="bg1"/>
        </a:solidFill>
      </dgm:spPr>
      <dgm:t>
        <a:bodyPr/>
        <a:lstStyle/>
        <a:p>
          <a:endParaRPr lang="nl-NL"/>
        </a:p>
      </dgm:t>
    </dgm:pt>
    <dgm:pt modelId="{518801F7-1F01-480C-9453-6555B7E7B2D9}">
      <dgm:prSet phldrT="[Tekst]" custT="1"/>
      <dgm:spPr>
        <a:solidFill>
          <a:srgbClr val="25B7D3"/>
        </a:solidFill>
        <a:ln>
          <a:solidFill>
            <a:srgbClr val="25B7D3"/>
          </a:solidFill>
        </a:ln>
      </dgm:spPr>
      <dgm:t>
        <a:bodyPr/>
        <a:lstStyle/>
        <a:p>
          <a:endParaRPr lang="nl-NL" sz="1350" dirty="0">
            <a:latin typeface="Cambria" panose="02040503050406030204" pitchFamily="18" charset="0"/>
          </a:endParaRPr>
        </a:p>
      </dgm:t>
    </dgm:pt>
    <dgm:pt modelId="{7E5584CE-2282-4031-8845-4B64FDEE3B4E}" type="parTrans" cxnId="{959EEF17-F68A-46BC-A97A-4B15DAF9B2F5}">
      <dgm:prSet/>
      <dgm:spPr/>
      <dgm:t>
        <a:bodyPr/>
        <a:lstStyle/>
        <a:p>
          <a:endParaRPr lang="nl-NL"/>
        </a:p>
      </dgm:t>
    </dgm:pt>
    <dgm:pt modelId="{3CB62F64-E6BE-4A78-B47A-8537033247AE}" type="sibTrans" cxnId="{959EEF17-F68A-46BC-A97A-4B15DAF9B2F5}">
      <dgm:prSet/>
      <dgm:spPr/>
      <dgm:t>
        <a:bodyPr/>
        <a:lstStyle/>
        <a:p>
          <a:endParaRPr lang="nl-NL"/>
        </a:p>
      </dgm:t>
    </dgm:pt>
    <dgm:pt modelId="{2FE5F301-1AC2-40EC-937C-A80EBA9D0E89}" type="pres">
      <dgm:prSet presAssocID="{787920DD-EB0E-4C33-A303-A17A63892830}" presName="Name0" presStyleCnt="0">
        <dgm:presLayoutVars>
          <dgm:dir/>
          <dgm:resizeHandles val="exact"/>
        </dgm:presLayoutVars>
      </dgm:prSet>
      <dgm:spPr/>
    </dgm:pt>
    <dgm:pt modelId="{62B0D3F2-0BB2-4A6F-A86B-2CEEF6961080}" type="pres">
      <dgm:prSet presAssocID="{408A845D-5988-4FA5-8648-CEE1023AF906}" presName="node" presStyleLbl="node1" presStyleIdx="0" presStyleCnt="4">
        <dgm:presLayoutVars>
          <dgm:bulletEnabled val="1"/>
        </dgm:presLayoutVars>
      </dgm:prSet>
      <dgm:spPr/>
      <dgm:t>
        <a:bodyPr/>
        <a:lstStyle/>
        <a:p>
          <a:endParaRPr lang="nl-NL"/>
        </a:p>
      </dgm:t>
    </dgm:pt>
    <dgm:pt modelId="{4760BB46-278C-4C60-A042-7DDEE87BD223}" type="pres">
      <dgm:prSet presAssocID="{B2256B57-8401-4B68-B3BD-A884ADEB36AA}" presName="sibTrans" presStyleLbl="sibTrans2D1" presStyleIdx="0" presStyleCnt="3"/>
      <dgm:spPr/>
      <dgm:t>
        <a:bodyPr/>
        <a:lstStyle/>
        <a:p>
          <a:endParaRPr lang="nl-NL"/>
        </a:p>
      </dgm:t>
    </dgm:pt>
    <dgm:pt modelId="{907C61F8-A071-4944-A1DA-3EA5DDE94768}" type="pres">
      <dgm:prSet presAssocID="{B2256B57-8401-4B68-B3BD-A884ADEB36AA}" presName="connectorText" presStyleLbl="sibTrans2D1" presStyleIdx="0" presStyleCnt="3"/>
      <dgm:spPr/>
      <dgm:t>
        <a:bodyPr/>
        <a:lstStyle/>
        <a:p>
          <a:endParaRPr lang="nl-NL"/>
        </a:p>
      </dgm:t>
    </dgm:pt>
    <dgm:pt modelId="{F62E6A79-499A-457E-8D08-48DAAD152BEB}" type="pres">
      <dgm:prSet presAssocID="{56C47ACE-777C-4B95-ADC6-AA78F52364D5}" presName="node" presStyleLbl="node1" presStyleIdx="1" presStyleCnt="4">
        <dgm:presLayoutVars>
          <dgm:bulletEnabled val="1"/>
        </dgm:presLayoutVars>
      </dgm:prSet>
      <dgm:spPr/>
      <dgm:t>
        <a:bodyPr/>
        <a:lstStyle/>
        <a:p>
          <a:endParaRPr lang="nl-NL"/>
        </a:p>
      </dgm:t>
    </dgm:pt>
    <dgm:pt modelId="{AA2F066C-37F6-4B45-9AFA-64097536CA88}" type="pres">
      <dgm:prSet presAssocID="{54DDEF5F-E95F-4BE1-9C38-A04FD8833137}" presName="sibTrans" presStyleLbl="sibTrans2D1" presStyleIdx="1" presStyleCnt="3"/>
      <dgm:spPr/>
      <dgm:t>
        <a:bodyPr/>
        <a:lstStyle/>
        <a:p>
          <a:endParaRPr lang="nl-NL"/>
        </a:p>
      </dgm:t>
    </dgm:pt>
    <dgm:pt modelId="{2B29CC36-0799-4690-A633-5F73994C185A}" type="pres">
      <dgm:prSet presAssocID="{54DDEF5F-E95F-4BE1-9C38-A04FD8833137}" presName="connectorText" presStyleLbl="sibTrans2D1" presStyleIdx="1" presStyleCnt="3"/>
      <dgm:spPr/>
      <dgm:t>
        <a:bodyPr/>
        <a:lstStyle/>
        <a:p>
          <a:endParaRPr lang="nl-NL"/>
        </a:p>
      </dgm:t>
    </dgm:pt>
    <dgm:pt modelId="{C90650C3-AC33-4BC6-B1DE-6C64FE45EF31}" type="pres">
      <dgm:prSet presAssocID="{4AD590B2-FC1E-4F8B-B97A-ADC29187F50F}" presName="node" presStyleLbl="node1" presStyleIdx="2" presStyleCnt="4">
        <dgm:presLayoutVars>
          <dgm:bulletEnabled val="1"/>
        </dgm:presLayoutVars>
      </dgm:prSet>
      <dgm:spPr/>
      <dgm:t>
        <a:bodyPr/>
        <a:lstStyle/>
        <a:p>
          <a:endParaRPr lang="nl-NL"/>
        </a:p>
      </dgm:t>
    </dgm:pt>
    <dgm:pt modelId="{D9484B92-10E2-48F7-BBC0-75EAAC81660E}" type="pres">
      <dgm:prSet presAssocID="{7AB1C71E-5A22-44D0-8599-D835F04619E8}" presName="sibTrans" presStyleLbl="sibTrans2D1" presStyleIdx="2" presStyleCnt="3"/>
      <dgm:spPr/>
      <dgm:t>
        <a:bodyPr/>
        <a:lstStyle/>
        <a:p>
          <a:endParaRPr lang="nl-NL"/>
        </a:p>
      </dgm:t>
    </dgm:pt>
    <dgm:pt modelId="{BD58E992-830B-4A9B-B8E0-080C683A8917}" type="pres">
      <dgm:prSet presAssocID="{7AB1C71E-5A22-44D0-8599-D835F04619E8}" presName="connectorText" presStyleLbl="sibTrans2D1" presStyleIdx="2" presStyleCnt="3"/>
      <dgm:spPr/>
      <dgm:t>
        <a:bodyPr/>
        <a:lstStyle/>
        <a:p>
          <a:endParaRPr lang="nl-NL"/>
        </a:p>
      </dgm:t>
    </dgm:pt>
    <dgm:pt modelId="{FFCD1C8E-9E8B-411E-BD78-0F18C49F9F60}" type="pres">
      <dgm:prSet presAssocID="{518801F7-1F01-480C-9453-6555B7E7B2D9}" presName="node" presStyleLbl="node1" presStyleIdx="3" presStyleCnt="4">
        <dgm:presLayoutVars>
          <dgm:bulletEnabled val="1"/>
        </dgm:presLayoutVars>
      </dgm:prSet>
      <dgm:spPr/>
      <dgm:t>
        <a:bodyPr/>
        <a:lstStyle/>
        <a:p>
          <a:endParaRPr lang="nl-NL"/>
        </a:p>
      </dgm:t>
    </dgm:pt>
  </dgm:ptLst>
  <dgm:cxnLst>
    <dgm:cxn modelId="{465A7DC1-9F98-491A-B088-B1F9B6E2511C}" type="presOf" srcId="{408A845D-5988-4FA5-8648-CEE1023AF906}" destId="{62B0D3F2-0BB2-4A6F-A86B-2CEEF6961080}" srcOrd="0" destOrd="0" presId="urn:microsoft.com/office/officeart/2005/8/layout/process1"/>
    <dgm:cxn modelId="{4E43F19B-CE3D-46EB-8360-58A6277F907A}" type="presOf" srcId="{B2256B57-8401-4B68-B3BD-A884ADEB36AA}" destId="{4760BB46-278C-4C60-A042-7DDEE87BD223}" srcOrd="0" destOrd="0" presId="urn:microsoft.com/office/officeart/2005/8/layout/process1"/>
    <dgm:cxn modelId="{E729D566-79F4-436B-803B-1AC1EA1740AC}" type="presOf" srcId="{B2256B57-8401-4B68-B3BD-A884ADEB36AA}" destId="{907C61F8-A071-4944-A1DA-3EA5DDE94768}" srcOrd="1" destOrd="0" presId="urn:microsoft.com/office/officeart/2005/8/layout/process1"/>
    <dgm:cxn modelId="{84B7C0FB-478A-4DDD-BEC4-E6177B47433B}" srcId="{787920DD-EB0E-4C33-A303-A17A63892830}" destId="{56C47ACE-777C-4B95-ADC6-AA78F52364D5}" srcOrd="1" destOrd="0" parTransId="{CE47B8D0-F9FE-456D-9D04-315A04DC3530}" sibTransId="{54DDEF5F-E95F-4BE1-9C38-A04FD8833137}"/>
    <dgm:cxn modelId="{3CC0A795-553B-428B-9E28-0781C4AD9A8F}" srcId="{787920DD-EB0E-4C33-A303-A17A63892830}" destId="{4AD590B2-FC1E-4F8B-B97A-ADC29187F50F}" srcOrd="2" destOrd="0" parTransId="{FC507304-7D54-4BFE-BB65-D6A1AFF75D1C}" sibTransId="{7AB1C71E-5A22-44D0-8599-D835F04619E8}"/>
    <dgm:cxn modelId="{959EEF17-F68A-46BC-A97A-4B15DAF9B2F5}" srcId="{787920DD-EB0E-4C33-A303-A17A63892830}" destId="{518801F7-1F01-480C-9453-6555B7E7B2D9}" srcOrd="3" destOrd="0" parTransId="{7E5584CE-2282-4031-8845-4B64FDEE3B4E}" sibTransId="{3CB62F64-E6BE-4A78-B47A-8537033247AE}"/>
    <dgm:cxn modelId="{F22424D0-8F58-4E86-A7F9-955EBC8F8C9A}" type="presOf" srcId="{54DDEF5F-E95F-4BE1-9C38-A04FD8833137}" destId="{AA2F066C-37F6-4B45-9AFA-64097536CA88}" srcOrd="0" destOrd="0" presId="urn:microsoft.com/office/officeart/2005/8/layout/process1"/>
    <dgm:cxn modelId="{E4741D96-AC95-4CFA-ACA1-F77EA77B9540}" type="presOf" srcId="{7AB1C71E-5A22-44D0-8599-D835F04619E8}" destId="{BD58E992-830B-4A9B-B8E0-080C683A8917}" srcOrd="1" destOrd="0" presId="urn:microsoft.com/office/officeart/2005/8/layout/process1"/>
    <dgm:cxn modelId="{D7575694-BB2A-482D-94EB-96F713DBC419}" type="presOf" srcId="{54DDEF5F-E95F-4BE1-9C38-A04FD8833137}" destId="{2B29CC36-0799-4690-A633-5F73994C185A}" srcOrd="1" destOrd="0" presId="urn:microsoft.com/office/officeart/2005/8/layout/process1"/>
    <dgm:cxn modelId="{21A7D80A-07E1-4588-B05E-5DE8873251BF}" srcId="{787920DD-EB0E-4C33-A303-A17A63892830}" destId="{408A845D-5988-4FA5-8648-CEE1023AF906}" srcOrd="0" destOrd="0" parTransId="{E96E4B88-1AE2-4EC9-B01D-95B89C6F885B}" sibTransId="{B2256B57-8401-4B68-B3BD-A884ADEB36AA}"/>
    <dgm:cxn modelId="{01B9752F-B70C-4EF6-B53F-8FBBB5C1A361}" type="presOf" srcId="{787920DD-EB0E-4C33-A303-A17A63892830}" destId="{2FE5F301-1AC2-40EC-937C-A80EBA9D0E89}" srcOrd="0" destOrd="0" presId="urn:microsoft.com/office/officeart/2005/8/layout/process1"/>
    <dgm:cxn modelId="{62023258-466B-49EC-A6FD-27EAC6508BF9}" type="presOf" srcId="{56C47ACE-777C-4B95-ADC6-AA78F52364D5}" destId="{F62E6A79-499A-457E-8D08-48DAAD152BEB}" srcOrd="0" destOrd="0" presId="urn:microsoft.com/office/officeart/2005/8/layout/process1"/>
    <dgm:cxn modelId="{9141F78A-B317-4002-B004-73DF9F21CD96}" type="presOf" srcId="{518801F7-1F01-480C-9453-6555B7E7B2D9}" destId="{FFCD1C8E-9E8B-411E-BD78-0F18C49F9F60}" srcOrd="0" destOrd="0" presId="urn:microsoft.com/office/officeart/2005/8/layout/process1"/>
    <dgm:cxn modelId="{688B72C7-A44F-45CC-9022-47333589E775}" type="presOf" srcId="{4AD590B2-FC1E-4F8B-B97A-ADC29187F50F}" destId="{C90650C3-AC33-4BC6-B1DE-6C64FE45EF31}" srcOrd="0" destOrd="0" presId="urn:microsoft.com/office/officeart/2005/8/layout/process1"/>
    <dgm:cxn modelId="{706A9376-A29D-41C4-95EE-9DA4C6126F13}" type="presOf" srcId="{7AB1C71E-5A22-44D0-8599-D835F04619E8}" destId="{D9484B92-10E2-48F7-BBC0-75EAAC81660E}" srcOrd="0" destOrd="0" presId="urn:microsoft.com/office/officeart/2005/8/layout/process1"/>
    <dgm:cxn modelId="{6230C028-D3D2-4B8D-B216-3C118D8F15E6}" type="presParOf" srcId="{2FE5F301-1AC2-40EC-937C-A80EBA9D0E89}" destId="{62B0D3F2-0BB2-4A6F-A86B-2CEEF6961080}" srcOrd="0" destOrd="0" presId="urn:microsoft.com/office/officeart/2005/8/layout/process1"/>
    <dgm:cxn modelId="{C026E0CF-100F-4D9C-92E6-5120F34FF4D9}" type="presParOf" srcId="{2FE5F301-1AC2-40EC-937C-A80EBA9D0E89}" destId="{4760BB46-278C-4C60-A042-7DDEE87BD223}" srcOrd="1" destOrd="0" presId="urn:microsoft.com/office/officeart/2005/8/layout/process1"/>
    <dgm:cxn modelId="{1E7B9EFA-AEA6-458D-8C50-278D2C0633F4}" type="presParOf" srcId="{4760BB46-278C-4C60-A042-7DDEE87BD223}" destId="{907C61F8-A071-4944-A1DA-3EA5DDE94768}" srcOrd="0" destOrd="0" presId="urn:microsoft.com/office/officeart/2005/8/layout/process1"/>
    <dgm:cxn modelId="{A709CE37-F512-4ABA-BD96-8AE4DB2FCBF2}" type="presParOf" srcId="{2FE5F301-1AC2-40EC-937C-A80EBA9D0E89}" destId="{F62E6A79-499A-457E-8D08-48DAAD152BEB}" srcOrd="2" destOrd="0" presId="urn:microsoft.com/office/officeart/2005/8/layout/process1"/>
    <dgm:cxn modelId="{5EB01C7F-5E79-46D6-881A-2410A182AFB8}" type="presParOf" srcId="{2FE5F301-1AC2-40EC-937C-A80EBA9D0E89}" destId="{AA2F066C-37F6-4B45-9AFA-64097536CA88}" srcOrd="3" destOrd="0" presId="urn:microsoft.com/office/officeart/2005/8/layout/process1"/>
    <dgm:cxn modelId="{617EF7FE-9D74-4B9B-A798-19A594100FAD}" type="presParOf" srcId="{AA2F066C-37F6-4B45-9AFA-64097536CA88}" destId="{2B29CC36-0799-4690-A633-5F73994C185A}" srcOrd="0" destOrd="0" presId="urn:microsoft.com/office/officeart/2005/8/layout/process1"/>
    <dgm:cxn modelId="{E27BF856-5833-41FE-A892-3685E88B865D}" type="presParOf" srcId="{2FE5F301-1AC2-40EC-937C-A80EBA9D0E89}" destId="{C90650C3-AC33-4BC6-B1DE-6C64FE45EF31}" srcOrd="4" destOrd="0" presId="urn:microsoft.com/office/officeart/2005/8/layout/process1"/>
    <dgm:cxn modelId="{5DDD4AD7-2E7F-4CA4-89D6-C831CEA629FE}" type="presParOf" srcId="{2FE5F301-1AC2-40EC-937C-A80EBA9D0E89}" destId="{D9484B92-10E2-48F7-BBC0-75EAAC81660E}" srcOrd="5" destOrd="0" presId="urn:microsoft.com/office/officeart/2005/8/layout/process1"/>
    <dgm:cxn modelId="{8B30B1E3-9D4B-4C20-808E-75D00FFD36FA}" type="presParOf" srcId="{D9484B92-10E2-48F7-BBC0-75EAAC81660E}" destId="{BD58E992-830B-4A9B-B8E0-080C683A8917}" srcOrd="0" destOrd="0" presId="urn:microsoft.com/office/officeart/2005/8/layout/process1"/>
    <dgm:cxn modelId="{1C797256-527B-40DA-8063-955F9F442D1C}" type="presParOf" srcId="{2FE5F301-1AC2-40EC-937C-A80EBA9D0E89}" destId="{FFCD1C8E-9E8B-411E-BD78-0F18C49F9F6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0D3F2-0BB2-4A6F-A86B-2CEEF6961080}">
      <dsp:nvSpPr>
        <dsp:cNvPr id="0" name=""/>
        <dsp:cNvSpPr/>
      </dsp:nvSpPr>
      <dsp:spPr>
        <a:xfrm>
          <a:off x="4883" y="1031111"/>
          <a:ext cx="2135347" cy="1281208"/>
        </a:xfrm>
        <a:prstGeom prst="roundRect">
          <a:avLst>
            <a:gd name="adj" fmla="val 10000"/>
          </a:avLst>
        </a:prstGeom>
        <a:solidFill>
          <a:srgbClr val="25B7D3"/>
        </a:solidFill>
        <a:ln w="12700" cap="flat" cmpd="sng" algn="ctr">
          <a:solidFill>
            <a:srgbClr val="25B7D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nl-NL" sz="1400" kern="1200" dirty="0">
            <a:solidFill>
              <a:srgbClr val="CCECFF"/>
            </a:solidFill>
            <a:latin typeface="Cambria" panose="02040503050406030204" pitchFamily="18" charset="0"/>
          </a:endParaRPr>
        </a:p>
      </dsp:txBody>
      <dsp:txXfrm>
        <a:off x="42408" y="1068636"/>
        <a:ext cx="2060297" cy="1206158"/>
      </dsp:txXfrm>
    </dsp:sp>
    <dsp:sp modelId="{4760BB46-278C-4C60-A042-7DDEE87BD223}">
      <dsp:nvSpPr>
        <dsp:cNvPr id="0" name=""/>
        <dsp:cNvSpPr/>
      </dsp:nvSpPr>
      <dsp:spPr>
        <a:xfrm>
          <a:off x="2353766" y="1406932"/>
          <a:ext cx="452693" cy="529566"/>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nl-NL" sz="2200" kern="1200"/>
        </a:p>
      </dsp:txBody>
      <dsp:txXfrm>
        <a:off x="2353766" y="1512845"/>
        <a:ext cx="316885" cy="317740"/>
      </dsp:txXfrm>
    </dsp:sp>
    <dsp:sp modelId="{F62E6A79-499A-457E-8D08-48DAAD152BEB}">
      <dsp:nvSpPr>
        <dsp:cNvPr id="0" name=""/>
        <dsp:cNvSpPr/>
      </dsp:nvSpPr>
      <dsp:spPr>
        <a:xfrm>
          <a:off x="2994370" y="1031111"/>
          <a:ext cx="2135347" cy="1281208"/>
        </a:xfrm>
        <a:prstGeom prst="roundRect">
          <a:avLst>
            <a:gd name="adj" fmla="val 10000"/>
          </a:avLst>
        </a:prstGeom>
        <a:solidFill>
          <a:srgbClr val="25B7D3"/>
        </a:solidFill>
        <a:ln w="12700" cap="flat" cmpd="sng" algn="ctr">
          <a:solidFill>
            <a:srgbClr val="25B7D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nl-NL" sz="5000" kern="1200" dirty="0" smtClean="0">
              <a:latin typeface="Agency FB" panose="020B0503020202020204" pitchFamily="34" charset="0"/>
            </a:rPr>
            <a:t>112</a:t>
          </a:r>
          <a:endParaRPr lang="nl-NL" sz="5000" kern="1200" dirty="0">
            <a:latin typeface="Agency FB" panose="020B0503020202020204" pitchFamily="34" charset="0"/>
          </a:endParaRPr>
        </a:p>
      </dsp:txBody>
      <dsp:txXfrm>
        <a:off x="3031895" y="1068636"/>
        <a:ext cx="2060297" cy="1206158"/>
      </dsp:txXfrm>
    </dsp:sp>
    <dsp:sp modelId="{AA2F066C-37F6-4B45-9AFA-64097536CA88}">
      <dsp:nvSpPr>
        <dsp:cNvPr id="0" name=""/>
        <dsp:cNvSpPr/>
      </dsp:nvSpPr>
      <dsp:spPr>
        <a:xfrm>
          <a:off x="5343253" y="1406932"/>
          <a:ext cx="452693" cy="529566"/>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nl-NL" sz="2200" kern="1200"/>
        </a:p>
      </dsp:txBody>
      <dsp:txXfrm>
        <a:off x="5343253" y="1512845"/>
        <a:ext cx="316885" cy="317740"/>
      </dsp:txXfrm>
    </dsp:sp>
    <dsp:sp modelId="{C90650C3-AC33-4BC6-B1DE-6C64FE45EF31}">
      <dsp:nvSpPr>
        <dsp:cNvPr id="0" name=""/>
        <dsp:cNvSpPr/>
      </dsp:nvSpPr>
      <dsp:spPr>
        <a:xfrm>
          <a:off x="5983858" y="1031111"/>
          <a:ext cx="2135347" cy="1281208"/>
        </a:xfrm>
        <a:prstGeom prst="roundRect">
          <a:avLst>
            <a:gd name="adj" fmla="val 10000"/>
          </a:avLst>
        </a:prstGeom>
        <a:solidFill>
          <a:srgbClr val="25B7D3"/>
        </a:solidFill>
        <a:ln w="12700" cap="flat" cmpd="sng" algn="ctr">
          <a:solidFill>
            <a:srgbClr val="25B7D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nl-NL" sz="1400" kern="1200" dirty="0" smtClean="0">
            <a:latin typeface="Cambria" panose="02040503050406030204" pitchFamily="18" charset="0"/>
          </a:endParaRPr>
        </a:p>
      </dsp:txBody>
      <dsp:txXfrm>
        <a:off x="6021383" y="1068636"/>
        <a:ext cx="2060297" cy="1206158"/>
      </dsp:txXfrm>
    </dsp:sp>
    <dsp:sp modelId="{D9484B92-10E2-48F7-BBC0-75EAAC81660E}">
      <dsp:nvSpPr>
        <dsp:cNvPr id="0" name=""/>
        <dsp:cNvSpPr/>
      </dsp:nvSpPr>
      <dsp:spPr>
        <a:xfrm>
          <a:off x="8332740" y="1406932"/>
          <a:ext cx="452693" cy="529566"/>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nl-NL" sz="2200" kern="1200"/>
        </a:p>
      </dsp:txBody>
      <dsp:txXfrm>
        <a:off x="8332740" y="1512845"/>
        <a:ext cx="316885" cy="317740"/>
      </dsp:txXfrm>
    </dsp:sp>
    <dsp:sp modelId="{FFCD1C8E-9E8B-411E-BD78-0F18C49F9F60}">
      <dsp:nvSpPr>
        <dsp:cNvPr id="0" name=""/>
        <dsp:cNvSpPr/>
      </dsp:nvSpPr>
      <dsp:spPr>
        <a:xfrm>
          <a:off x="8973345" y="1031111"/>
          <a:ext cx="2135347" cy="1281208"/>
        </a:xfrm>
        <a:prstGeom prst="roundRect">
          <a:avLst>
            <a:gd name="adj" fmla="val 10000"/>
          </a:avLst>
        </a:prstGeom>
        <a:solidFill>
          <a:srgbClr val="25B7D3"/>
        </a:solidFill>
        <a:ln w="12700" cap="flat" cmpd="sng" algn="ctr">
          <a:solidFill>
            <a:srgbClr val="25B7D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00075">
            <a:lnSpc>
              <a:spcPct val="90000"/>
            </a:lnSpc>
            <a:spcBef>
              <a:spcPct val="0"/>
            </a:spcBef>
            <a:spcAft>
              <a:spcPct val="35000"/>
            </a:spcAft>
          </a:pPr>
          <a:endParaRPr lang="nl-NL" sz="1350" kern="1200" dirty="0">
            <a:latin typeface="Cambria" panose="02040503050406030204" pitchFamily="18" charset="0"/>
          </a:endParaRPr>
        </a:p>
      </dsp:txBody>
      <dsp:txXfrm>
        <a:off x="9010870" y="1068636"/>
        <a:ext cx="2060297" cy="12061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82AD580-0D0B-4D60-87F3-1102F713946B}" type="datetimeFigureOut">
              <a:rPr lang="nl-NL" smtClean="0"/>
              <a:t>18-10-2017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EACE50-32E0-4551-8883-2E311271AC15}" type="slidenum">
              <a:rPr lang="nl-NL" smtClean="0"/>
              <a:t>‹nr.›</a:t>
            </a:fld>
            <a:endParaRPr lang="nl-NL"/>
          </a:p>
        </p:txBody>
      </p:sp>
    </p:spTree>
    <p:extLst>
      <p:ext uri="{BB962C8B-B14F-4D97-AF65-F5344CB8AC3E}">
        <p14:creationId xmlns:p14="http://schemas.microsoft.com/office/powerpoint/2010/main" val="266086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82AD580-0D0B-4D60-87F3-1102F713946B}" type="datetimeFigureOut">
              <a:rPr lang="nl-NL" smtClean="0"/>
              <a:t>18-10-2017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EACE50-32E0-4551-8883-2E311271AC15}" type="slidenum">
              <a:rPr lang="nl-NL" smtClean="0"/>
              <a:t>‹nr.›</a:t>
            </a:fld>
            <a:endParaRPr lang="nl-NL"/>
          </a:p>
        </p:txBody>
      </p:sp>
    </p:spTree>
    <p:extLst>
      <p:ext uri="{BB962C8B-B14F-4D97-AF65-F5344CB8AC3E}">
        <p14:creationId xmlns:p14="http://schemas.microsoft.com/office/powerpoint/2010/main" val="376966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82AD580-0D0B-4D60-87F3-1102F713946B}" type="datetimeFigureOut">
              <a:rPr lang="nl-NL" smtClean="0"/>
              <a:t>18-10-2017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EACE50-32E0-4551-8883-2E311271AC15}" type="slidenum">
              <a:rPr lang="nl-NL" smtClean="0"/>
              <a:t>‹nr.›</a:t>
            </a:fld>
            <a:endParaRPr lang="nl-NL"/>
          </a:p>
        </p:txBody>
      </p:sp>
    </p:spTree>
    <p:extLst>
      <p:ext uri="{BB962C8B-B14F-4D97-AF65-F5344CB8AC3E}">
        <p14:creationId xmlns:p14="http://schemas.microsoft.com/office/powerpoint/2010/main" val="120081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82AD580-0D0B-4D60-87F3-1102F713946B}" type="datetimeFigureOut">
              <a:rPr lang="nl-NL" smtClean="0"/>
              <a:t>18-10-2017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EACE50-32E0-4551-8883-2E311271AC15}" type="slidenum">
              <a:rPr lang="nl-NL" smtClean="0"/>
              <a:t>‹nr.›</a:t>
            </a:fld>
            <a:endParaRPr lang="nl-NL"/>
          </a:p>
        </p:txBody>
      </p:sp>
    </p:spTree>
    <p:extLst>
      <p:ext uri="{BB962C8B-B14F-4D97-AF65-F5344CB8AC3E}">
        <p14:creationId xmlns:p14="http://schemas.microsoft.com/office/powerpoint/2010/main" val="425572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82AD580-0D0B-4D60-87F3-1102F713946B}" type="datetimeFigureOut">
              <a:rPr lang="nl-NL" smtClean="0"/>
              <a:t>18-10-2017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EACE50-32E0-4551-8883-2E311271AC15}" type="slidenum">
              <a:rPr lang="nl-NL" smtClean="0"/>
              <a:t>‹nr.›</a:t>
            </a:fld>
            <a:endParaRPr lang="nl-NL"/>
          </a:p>
        </p:txBody>
      </p:sp>
    </p:spTree>
    <p:extLst>
      <p:ext uri="{BB962C8B-B14F-4D97-AF65-F5344CB8AC3E}">
        <p14:creationId xmlns:p14="http://schemas.microsoft.com/office/powerpoint/2010/main" val="109444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82AD580-0D0B-4D60-87F3-1102F713946B}" type="datetimeFigureOut">
              <a:rPr lang="nl-NL" smtClean="0"/>
              <a:t>18-10-2017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EACE50-32E0-4551-8883-2E311271AC15}" type="slidenum">
              <a:rPr lang="nl-NL" smtClean="0"/>
              <a:t>‹nr.›</a:t>
            </a:fld>
            <a:endParaRPr lang="nl-NL"/>
          </a:p>
        </p:txBody>
      </p:sp>
    </p:spTree>
    <p:extLst>
      <p:ext uri="{BB962C8B-B14F-4D97-AF65-F5344CB8AC3E}">
        <p14:creationId xmlns:p14="http://schemas.microsoft.com/office/powerpoint/2010/main" val="37719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82AD580-0D0B-4D60-87F3-1102F713946B}" type="datetimeFigureOut">
              <a:rPr lang="nl-NL" smtClean="0"/>
              <a:t>18-10-2017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EEACE50-32E0-4551-8883-2E311271AC15}" type="slidenum">
              <a:rPr lang="nl-NL" smtClean="0"/>
              <a:t>‹nr.›</a:t>
            </a:fld>
            <a:endParaRPr lang="nl-NL"/>
          </a:p>
        </p:txBody>
      </p:sp>
    </p:spTree>
    <p:extLst>
      <p:ext uri="{BB962C8B-B14F-4D97-AF65-F5344CB8AC3E}">
        <p14:creationId xmlns:p14="http://schemas.microsoft.com/office/powerpoint/2010/main" val="200340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82AD580-0D0B-4D60-87F3-1102F713946B}" type="datetimeFigureOut">
              <a:rPr lang="nl-NL" smtClean="0"/>
              <a:t>18-10-2017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EEACE50-32E0-4551-8883-2E311271AC15}" type="slidenum">
              <a:rPr lang="nl-NL" smtClean="0"/>
              <a:t>‹nr.›</a:t>
            </a:fld>
            <a:endParaRPr lang="nl-NL"/>
          </a:p>
        </p:txBody>
      </p:sp>
    </p:spTree>
    <p:extLst>
      <p:ext uri="{BB962C8B-B14F-4D97-AF65-F5344CB8AC3E}">
        <p14:creationId xmlns:p14="http://schemas.microsoft.com/office/powerpoint/2010/main" val="83615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82AD580-0D0B-4D60-87F3-1102F713946B}" type="datetimeFigureOut">
              <a:rPr lang="nl-NL" smtClean="0"/>
              <a:t>18-10-2017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EEACE50-32E0-4551-8883-2E311271AC15}" type="slidenum">
              <a:rPr lang="nl-NL" smtClean="0"/>
              <a:t>‹nr.›</a:t>
            </a:fld>
            <a:endParaRPr lang="nl-NL"/>
          </a:p>
        </p:txBody>
      </p:sp>
    </p:spTree>
    <p:extLst>
      <p:ext uri="{BB962C8B-B14F-4D97-AF65-F5344CB8AC3E}">
        <p14:creationId xmlns:p14="http://schemas.microsoft.com/office/powerpoint/2010/main" val="245589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82AD580-0D0B-4D60-87F3-1102F713946B}" type="datetimeFigureOut">
              <a:rPr lang="nl-NL" smtClean="0"/>
              <a:t>18-10-2017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EACE50-32E0-4551-8883-2E311271AC15}" type="slidenum">
              <a:rPr lang="nl-NL" smtClean="0"/>
              <a:t>‹nr.›</a:t>
            </a:fld>
            <a:endParaRPr lang="nl-NL"/>
          </a:p>
        </p:txBody>
      </p:sp>
    </p:spTree>
    <p:extLst>
      <p:ext uri="{BB962C8B-B14F-4D97-AF65-F5344CB8AC3E}">
        <p14:creationId xmlns:p14="http://schemas.microsoft.com/office/powerpoint/2010/main" val="379598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82AD580-0D0B-4D60-87F3-1102F713946B}" type="datetimeFigureOut">
              <a:rPr lang="nl-NL" smtClean="0"/>
              <a:t>18-10-2017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EACE50-32E0-4551-8883-2E311271AC15}" type="slidenum">
              <a:rPr lang="nl-NL" smtClean="0"/>
              <a:t>‹nr.›</a:t>
            </a:fld>
            <a:endParaRPr lang="nl-NL"/>
          </a:p>
        </p:txBody>
      </p:sp>
    </p:spTree>
    <p:extLst>
      <p:ext uri="{BB962C8B-B14F-4D97-AF65-F5344CB8AC3E}">
        <p14:creationId xmlns:p14="http://schemas.microsoft.com/office/powerpoint/2010/main" val="345060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AD580-0D0B-4D60-87F3-1102F713946B}" type="datetimeFigureOut">
              <a:rPr lang="nl-NL" smtClean="0"/>
              <a:t>18-10-2017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ACE50-32E0-4551-8883-2E311271AC15}" type="slidenum">
              <a:rPr lang="nl-NL" smtClean="0"/>
              <a:t>‹nr.›</a:t>
            </a:fld>
            <a:endParaRPr lang="nl-NL"/>
          </a:p>
        </p:txBody>
      </p:sp>
    </p:spTree>
    <p:extLst>
      <p:ext uri="{BB962C8B-B14F-4D97-AF65-F5344CB8AC3E}">
        <p14:creationId xmlns:p14="http://schemas.microsoft.com/office/powerpoint/2010/main" val="4133862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3.png"/><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D55">
            <a:alpha val="98000"/>
          </a:srgbClr>
        </a:solidFill>
        <a:effectLst/>
      </p:bgPr>
    </p:bg>
    <p:spTree>
      <p:nvGrpSpPr>
        <p:cNvPr id="1" name=""/>
        <p:cNvGrpSpPr/>
        <p:nvPr/>
      </p:nvGrpSpPr>
      <p:grpSpPr>
        <a:xfrm>
          <a:off x="0" y="0"/>
          <a:ext cx="0" cy="0"/>
          <a:chOff x="0" y="0"/>
          <a:chExt cx="0" cy="0"/>
        </a:xfrm>
      </p:grpSpPr>
      <p:pic>
        <p:nvPicPr>
          <p:cNvPr id="12" name="Afbeelding 11"/>
          <p:cNvPicPr>
            <a:picLocks noChangeAspect="1"/>
          </p:cNvPicPr>
          <p:nvPr/>
        </p:nvPicPr>
        <p:blipFill rotWithShape="1">
          <a:blip r:embed="rId2">
            <a:extLst>
              <a:ext uri="{28A0092B-C50C-407E-A947-70E740481C1C}">
                <a14:useLocalDpi xmlns:a14="http://schemas.microsoft.com/office/drawing/2010/main" val="0"/>
              </a:ext>
            </a:extLst>
          </a:blip>
          <a:srcRect l="20550" b="23631"/>
          <a:stretch/>
        </p:blipFill>
        <p:spPr>
          <a:xfrm>
            <a:off x="0" y="2978908"/>
            <a:ext cx="4035546" cy="3879092"/>
          </a:xfrm>
          <a:prstGeom prst="rect">
            <a:avLst/>
          </a:prstGeom>
        </p:spPr>
      </p:pic>
      <p:sp>
        <p:nvSpPr>
          <p:cNvPr id="10" name="Tekstvak 9"/>
          <p:cNvSpPr txBox="1"/>
          <p:nvPr/>
        </p:nvSpPr>
        <p:spPr>
          <a:xfrm>
            <a:off x="238539" y="2424097"/>
            <a:ext cx="9554818" cy="1708160"/>
          </a:xfrm>
          <a:prstGeom prst="rect">
            <a:avLst/>
          </a:prstGeom>
          <a:noFill/>
        </p:spPr>
        <p:txBody>
          <a:bodyPr wrap="square" rtlCol="0">
            <a:spAutoFit/>
          </a:bodyPr>
          <a:lstStyle/>
          <a:p>
            <a:pPr algn="ctr"/>
            <a:r>
              <a:rPr lang="nl-NL" sz="3500" dirty="0" smtClean="0">
                <a:solidFill>
                  <a:schemeClr val="bg1"/>
                </a:solidFill>
                <a:latin typeface="Trebuchet MS" panose="020B0603020202020204" pitchFamily="34" charset="0"/>
              </a:rPr>
              <a:t>Om snel én moeiteloos melding van verdachte personen, groepen, voertuigen en de 	omgeving te maken</a:t>
            </a:r>
            <a:endParaRPr lang="nl-NL" sz="3500" dirty="0">
              <a:solidFill>
                <a:schemeClr val="bg1"/>
              </a:solidFill>
              <a:latin typeface="Trebuchet MS" panose="020B0603020202020204" pitchFamily="34" charset="0"/>
            </a:endParaRPr>
          </a:p>
        </p:txBody>
      </p:sp>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6983" y="2039815"/>
            <a:ext cx="2530652" cy="4818185"/>
          </a:xfrm>
          <a:prstGeom prst="rect">
            <a:avLst/>
          </a:prstGeom>
        </p:spPr>
      </p:pic>
      <p:pic>
        <p:nvPicPr>
          <p:cNvPr id="15" name="Afbeelding 14"/>
          <p:cNvPicPr>
            <a:picLocks noChangeAspect="1"/>
          </p:cNvPicPr>
          <p:nvPr/>
        </p:nvPicPr>
        <p:blipFill rotWithShape="1">
          <a:blip r:embed="rId4">
            <a:extLst>
              <a:ext uri="{28A0092B-C50C-407E-A947-70E740481C1C}">
                <a14:useLocalDpi xmlns:a14="http://schemas.microsoft.com/office/drawing/2010/main" val="0"/>
              </a:ext>
            </a:extLst>
          </a:blip>
          <a:srcRect t="59683"/>
          <a:stretch/>
        </p:blipFill>
        <p:spPr>
          <a:xfrm>
            <a:off x="1604810" y="744336"/>
            <a:ext cx="9569219" cy="2768119"/>
          </a:xfrm>
          <a:prstGeom prst="rect">
            <a:avLst/>
          </a:prstGeom>
        </p:spPr>
      </p:pic>
      <p:pic>
        <p:nvPicPr>
          <p:cNvPr id="2" name="Afbeelding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1722" y="2780207"/>
            <a:ext cx="1904400" cy="3385600"/>
          </a:xfrm>
          <a:prstGeom prst="rect">
            <a:avLst/>
          </a:prstGeom>
        </p:spPr>
      </p:pic>
    </p:spTree>
    <p:extLst>
      <p:ext uri="{BB962C8B-B14F-4D97-AF65-F5344CB8AC3E}">
        <p14:creationId xmlns:p14="http://schemas.microsoft.com/office/powerpoint/2010/main" val="385479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E8F1"/>
        </a:solidFill>
        <a:effectLst/>
      </p:bgPr>
    </p:bg>
    <p:spTree>
      <p:nvGrpSpPr>
        <p:cNvPr id="1" name=""/>
        <p:cNvGrpSpPr/>
        <p:nvPr/>
      </p:nvGrpSpPr>
      <p:grpSpPr>
        <a:xfrm>
          <a:off x="0" y="0"/>
          <a:ext cx="0" cy="0"/>
          <a:chOff x="0" y="0"/>
          <a:chExt cx="0" cy="0"/>
        </a:xfrm>
      </p:grpSpPr>
      <p:pic>
        <p:nvPicPr>
          <p:cNvPr id="2050" name="Picture 2" descr="Afbeeldingsresultaat voor social innovation aw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upload.wikimedia.org/wikipedia/commons/thumb/9/93/European_stars.svg/1000px-European_star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3111" y="5233098"/>
            <a:ext cx="1550557" cy="1550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vcsobservation.com/images/gallery/1107/700X302/Fot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25611">
            <a:off x="7192968" y="3195171"/>
            <a:ext cx="4713737" cy="20336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Ovaal 3"/>
          <p:cNvSpPr/>
          <p:nvPr/>
        </p:nvSpPr>
        <p:spPr>
          <a:xfrm>
            <a:off x="1069145" y="2478210"/>
            <a:ext cx="3840480" cy="2785403"/>
          </a:xfrm>
          <a:prstGeom prst="ellipse">
            <a:avLst/>
          </a:prstGeom>
          <a:solidFill>
            <a:srgbClr val="ED1B68"/>
          </a:solidFill>
          <a:ln>
            <a:solidFill>
              <a:srgbClr val="ED1B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4" name="Picture 6" descr="http://www.vcsobservation.com/images/gallery/1107/660X260/Foto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61894">
            <a:off x="210959" y="551064"/>
            <a:ext cx="3969968" cy="15639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 name="Picture 2" descr="http://findicons.com/files/icons/2799/flat_icons/256/troph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0109" y="5240959"/>
            <a:ext cx="1755909" cy="175590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9930795" y="5765427"/>
            <a:ext cx="1054884" cy="446276"/>
          </a:xfrm>
          <a:prstGeom prst="rect">
            <a:avLst/>
          </a:prstGeom>
          <a:noFill/>
        </p:spPr>
        <p:txBody>
          <a:bodyPr wrap="square" rtlCol="0">
            <a:spAutoFit/>
          </a:bodyPr>
          <a:lstStyle/>
          <a:p>
            <a:r>
              <a:rPr lang="nl-NL" sz="2300" dirty="0" smtClean="0">
                <a:solidFill>
                  <a:schemeClr val="bg1"/>
                </a:solidFill>
                <a:latin typeface="Tw Cen MT" panose="020B0602020104020603" pitchFamily="34" charset="0"/>
              </a:rPr>
              <a:t>2016</a:t>
            </a:r>
            <a:endParaRPr lang="nl-NL" sz="2300" dirty="0">
              <a:solidFill>
                <a:schemeClr val="bg1"/>
              </a:solidFill>
              <a:latin typeface="Tw Cen MT" panose="020B0602020104020603" pitchFamily="34" charset="0"/>
            </a:endParaRPr>
          </a:p>
        </p:txBody>
      </p:sp>
      <p:sp>
        <p:nvSpPr>
          <p:cNvPr id="7" name="Tekstvak 6"/>
          <p:cNvSpPr txBox="1"/>
          <p:nvPr/>
        </p:nvSpPr>
        <p:spPr>
          <a:xfrm>
            <a:off x="933950" y="2873279"/>
            <a:ext cx="4046015" cy="1938992"/>
          </a:xfrm>
          <a:prstGeom prst="rect">
            <a:avLst/>
          </a:prstGeom>
          <a:noFill/>
        </p:spPr>
        <p:txBody>
          <a:bodyPr wrap="square" rtlCol="0">
            <a:spAutoFit/>
          </a:bodyPr>
          <a:lstStyle/>
          <a:p>
            <a:pPr algn="ctr"/>
            <a:r>
              <a:rPr lang="nl-NL" sz="4000" dirty="0" smtClean="0">
                <a:solidFill>
                  <a:schemeClr val="bg1"/>
                </a:solidFill>
                <a:latin typeface="Trebuchet MS" panose="020B0603020202020204" pitchFamily="34" charset="0"/>
              </a:rPr>
              <a:t>RUNNER UP</a:t>
            </a:r>
          </a:p>
          <a:p>
            <a:pPr algn="ctr"/>
            <a:r>
              <a:rPr lang="nl-NL" sz="4000" dirty="0" smtClean="0">
                <a:solidFill>
                  <a:schemeClr val="bg1"/>
                </a:solidFill>
                <a:latin typeface="Trebuchet MS" panose="020B0603020202020204" pitchFamily="34" charset="0"/>
              </a:rPr>
              <a:t>&amp;</a:t>
            </a:r>
          </a:p>
          <a:p>
            <a:pPr algn="ctr"/>
            <a:r>
              <a:rPr lang="nl-NL" sz="4000" dirty="0" smtClean="0">
                <a:solidFill>
                  <a:schemeClr val="bg1"/>
                </a:solidFill>
                <a:latin typeface="Trebuchet MS" panose="020B0603020202020204" pitchFamily="34" charset="0"/>
              </a:rPr>
              <a:t>PUBLIEKSPRIJS</a:t>
            </a:r>
            <a:endParaRPr lang="nl-NL" sz="40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81201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hthoek 4"/>
          <p:cNvSpPr/>
          <p:nvPr/>
        </p:nvSpPr>
        <p:spPr>
          <a:xfrm>
            <a:off x="3018968" y="5547982"/>
            <a:ext cx="6096000" cy="1015663"/>
          </a:xfrm>
          <a:prstGeom prst="rect">
            <a:avLst/>
          </a:prstGeom>
        </p:spPr>
        <p:txBody>
          <a:bodyPr>
            <a:spAutoFit/>
          </a:bodyPr>
          <a:lstStyle/>
          <a:p>
            <a:pPr algn="ctr"/>
            <a:endParaRPr lang="nl-NL" sz="2000" dirty="0" smtClean="0">
              <a:solidFill>
                <a:schemeClr val="bg1"/>
              </a:solidFill>
              <a:latin typeface="Cambria" panose="02040503050406030204" pitchFamily="18" charset="0"/>
            </a:endParaRPr>
          </a:p>
          <a:p>
            <a:pPr algn="ctr"/>
            <a:r>
              <a:rPr lang="nl-NL" sz="2000" dirty="0" smtClean="0">
                <a:solidFill>
                  <a:schemeClr val="bg1"/>
                </a:solidFill>
                <a:latin typeface="Cambria" panose="02040503050406030204" pitchFamily="18" charset="0"/>
              </a:rPr>
              <a:t>www.waaksamen.com</a:t>
            </a:r>
          </a:p>
          <a:p>
            <a:pPr algn="ctr"/>
            <a:r>
              <a:rPr lang="nl-NL" sz="2000" dirty="0" smtClean="0">
                <a:solidFill>
                  <a:schemeClr val="bg1"/>
                </a:solidFill>
                <a:latin typeface="Cambria" panose="02040503050406030204" pitchFamily="18" charset="0"/>
              </a:rPr>
              <a:t>info@waaksamen.com</a:t>
            </a:r>
            <a:endParaRPr lang="nl-NL" sz="2000" dirty="0">
              <a:solidFill>
                <a:schemeClr val="bg1"/>
              </a:solidFill>
              <a:latin typeface="Cambria" panose="02040503050406030204" pitchFamily="18" charset="0"/>
            </a:endParaRPr>
          </a:p>
        </p:txBody>
      </p:sp>
      <p:sp>
        <p:nvSpPr>
          <p:cNvPr id="4" name="Tekstvak 3"/>
          <p:cNvSpPr txBox="1"/>
          <p:nvPr/>
        </p:nvSpPr>
        <p:spPr>
          <a:xfrm>
            <a:off x="1073067" y="1404425"/>
            <a:ext cx="10045867" cy="1169551"/>
          </a:xfrm>
          <a:prstGeom prst="rect">
            <a:avLst/>
          </a:prstGeom>
          <a:noFill/>
        </p:spPr>
        <p:txBody>
          <a:bodyPr wrap="square" rtlCol="0">
            <a:spAutoFit/>
          </a:bodyPr>
          <a:lstStyle/>
          <a:p>
            <a:r>
              <a:rPr lang="nl-NL" sz="7000" dirty="0" smtClean="0">
                <a:solidFill>
                  <a:schemeClr val="bg1"/>
                </a:solidFill>
                <a:latin typeface="Trebuchet MS" panose="020B0603020202020204" pitchFamily="34" charset="0"/>
              </a:rPr>
              <a:t>WELKE VRAGEN ZIJN ER?</a:t>
            </a:r>
            <a:endParaRPr lang="nl-NL" sz="7000" dirty="0">
              <a:solidFill>
                <a:schemeClr val="bg1"/>
              </a:solidFill>
              <a:latin typeface="Trebuchet MS" panose="020B0603020202020204" pitchFamily="34" charset="0"/>
            </a:endParaRPr>
          </a:p>
        </p:txBody>
      </p: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68" y="3892815"/>
            <a:ext cx="2460000" cy="1800000"/>
          </a:xfrm>
          <a:prstGeom prst="rect">
            <a:avLst/>
          </a:prstGeom>
        </p:spPr>
      </p:pic>
    </p:spTree>
    <p:extLst>
      <p:ext uri="{BB962C8B-B14F-4D97-AF65-F5344CB8AC3E}">
        <p14:creationId xmlns:p14="http://schemas.microsoft.com/office/powerpoint/2010/main" val="173263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erelateerde afbeelding"/>
          <p:cNvPicPr>
            <a:picLocks noChangeAspect="1" noChangeArrowheads="1"/>
          </p:cNvPicPr>
          <p:nvPr/>
        </p:nvPicPr>
        <p:blipFill rotWithShape="1">
          <a:blip r:embed="rId2">
            <a:extLst>
              <a:ext uri="{28A0092B-C50C-407E-A947-70E740481C1C}">
                <a14:useLocalDpi xmlns:a14="http://schemas.microsoft.com/office/drawing/2010/main" val="0"/>
              </a:ext>
            </a:extLst>
          </a:blip>
          <a:srcRect b="5926"/>
          <a:stretch/>
        </p:blipFill>
        <p:spPr bwMode="auto">
          <a:xfrm>
            <a:off x="-1" y="332508"/>
            <a:ext cx="6941127" cy="652980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Rechte verbindingslijn 16"/>
          <p:cNvCxnSpPr/>
          <p:nvPr/>
        </p:nvCxnSpPr>
        <p:spPr>
          <a:xfrm>
            <a:off x="7038106" y="0"/>
            <a:ext cx="0" cy="6862309"/>
          </a:xfrm>
          <a:prstGeom prst="line">
            <a:avLst/>
          </a:prstGeom>
          <a:ln w="190500">
            <a:solidFill>
              <a:srgbClr val="BAE7ED"/>
            </a:solidFill>
          </a:ln>
        </p:spPr>
        <p:style>
          <a:lnRef idx="1">
            <a:schemeClr val="accent1"/>
          </a:lnRef>
          <a:fillRef idx="0">
            <a:schemeClr val="accent1"/>
          </a:fillRef>
          <a:effectRef idx="0">
            <a:schemeClr val="accent1"/>
          </a:effectRef>
          <a:fontRef idx="minor">
            <a:schemeClr val="tx1"/>
          </a:fontRef>
        </p:style>
      </p:cxnSp>
      <p:sp>
        <p:nvSpPr>
          <p:cNvPr id="18" name="Tekstvak 17"/>
          <p:cNvSpPr txBox="1"/>
          <p:nvPr/>
        </p:nvSpPr>
        <p:spPr>
          <a:xfrm>
            <a:off x="7966363" y="733506"/>
            <a:ext cx="3328128" cy="5478423"/>
          </a:xfrm>
          <a:prstGeom prst="rect">
            <a:avLst/>
          </a:prstGeom>
          <a:noFill/>
        </p:spPr>
        <p:txBody>
          <a:bodyPr wrap="square" rtlCol="0">
            <a:spAutoFit/>
          </a:bodyPr>
          <a:lstStyle/>
          <a:p>
            <a:pPr algn="r"/>
            <a:r>
              <a:rPr lang="nl-NL" sz="7000" dirty="0" smtClean="0">
                <a:solidFill>
                  <a:schemeClr val="bg1">
                    <a:lumMod val="65000"/>
                  </a:schemeClr>
                </a:solidFill>
                <a:latin typeface="Trebuchet MS" panose="020B0603020202020204" pitchFamily="34" charset="0"/>
              </a:rPr>
              <a:t>SAMEN</a:t>
            </a:r>
          </a:p>
          <a:p>
            <a:pPr algn="r"/>
            <a:r>
              <a:rPr lang="nl-NL" sz="7000" dirty="0" smtClean="0">
                <a:solidFill>
                  <a:schemeClr val="bg1">
                    <a:lumMod val="65000"/>
                  </a:schemeClr>
                </a:solidFill>
                <a:latin typeface="Trebuchet MS" panose="020B0603020202020204" pitchFamily="34" charset="0"/>
              </a:rPr>
              <a:t>VOOR</a:t>
            </a:r>
          </a:p>
          <a:p>
            <a:pPr algn="r"/>
            <a:r>
              <a:rPr lang="nl-NL" sz="7000" dirty="0" smtClean="0">
                <a:solidFill>
                  <a:schemeClr val="bg1">
                    <a:lumMod val="65000"/>
                  </a:schemeClr>
                </a:solidFill>
                <a:latin typeface="Trebuchet MS" panose="020B0603020202020204" pitchFamily="34" charset="0"/>
              </a:rPr>
              <a:t>EEN</a:t>
            </a:r>
          </a:p>
          <a:p>
            <a:pPr algn="r"/>
            <a:r>
              <a:rPr lang="nl-NL" sz="7000" dirty="0" smtClean="0">
                <a:solidFill>
                  <a:srgbClr val="BAE7ED"/>
                </a:solidFill>
                <a:latin typeface="Trebuchet MS" panose="020B0603020202020204" pitchFamily="34" charset="0"/>
              </a:rPr>
              <a:t>VEILIGE</a:t>
            </a:r>
          </a:p>
          <a:p>
            <a:pPr algn="r"/>
            <a:r>
              <a:rPr lang="nl-NL" sz="7000" dirty="0" smtClean="0">
                <a:solidFill>
                  <a:srgbClr val="BAE7ED"/>
                </a:solidFill>
                <a:latin typeface="Trebuchet MS" panose="020B0603020202020204" pitchFamily="34" charset="0"/>
              </a:rPr>
              <a:t> BUURT</a:t>
            </a:r>
          </a:p>
        </p:txBody>
      </p:sp>
    </p:spTree>
    <p:extLst>
      <p:ext uri="{BB962C8B-B14F-4D97-AF65-F5344CB8AC3E}">
        <p14:creationId xmlns:p14="http://schemas.microsoft.com/office/powerpoint/2010/main" val="20231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l="32723" t="26389" r="36091" b="23958"/>
          <a:stretch/>
        </p:blipFill>
        <p:spPr>
          <a:xfrm>
            <a:off x="0" y="3059331"/>
            <a:ext cx="4057650" cy="3632200"/>
          </a:xfrm>
          <a:prstGeom prst="rect">
            <a:avLst/>
          </a:prstGeom>
        </p:spPr>
      </p:pic>
      <p:sp>
        <p:nvSpPr>
          <p:cNvPr id="5" name="Tekstvak 4"/>
          <p:cNvSpPr txBox="1"/>
          <p:nvPr/>
        </p:nvSpPr>
        <p:spPr>
          <a:xfrm>
            <a:off x="612028" y="561046"/>
            <a:ext cx="9156700" cy="1015663"/>
          </a:xfrm>
          <a:prstGeom prst="rect">
            <a:avLst/>
          </a:prstGeom>
          <a:noFill/>
        </p:spPr>
        <p:txBody>
          <a:bodyPr wrap="square" rtlCol="0">
            <a:spAutoFit/>
          </a:bodyPr>
          <a:lstStyle/>
          <a:p>
            <a:r>
              <a:rPr lang="nl-NL" sz="6000" dirty="0" smtClean="0">
                <a:solidFill>
                  <a:srgbClr val="1A2A4E"/>
                </a:solidFill>
                <a:latin typeface="Trebuchet MS" panose="020B0603020202020204" pitchFamily="34" charset="0"/>
              </a:rPr>
              <a:t>BUURTBEWONERS…</a:t>
            </a:r>
            <a:endParaRPr lang="nl-NL" sz="6000" dirty="0">
              <a:solidFill>
                <a:srgbClr val="C9F2F8"/>
              </a:solidFill>
              <a:latin typeface="Trebuchet MS" panose="020B0603020202020204" pitchFamily="34" charset="0"/>
            </a:endParaRPr>
          </a:p>
        </p:txBody>
      </p:sp>
      <p:sp>
        <p:nvSpPr>
          <p:cNvPr id="6" name="Tekstvak 5"/>
          <p:cNvSpPr txBox="1"/>
          <p:nvPr/>
        </p:nvSpPr>
        <p:spPr>
          <a:xfrm>
            <a:off x="4862720" y="2261652"/>
            <a:ext cx="7329280" cy="2400657"/>
          </a:xfrm>
          <a:prstGeom prst="rect">
            <a:avLst/>
          </a:prstGeom>
          <a:noFill/>
        </p:spPr>
        <p:txBody>
          <a:bodyPr wrap="square" rtlCol="0">
            <a:spAutoFit/>
          </a:bodyPr>
          <a:lstStyle/>
          <a:p>
            <a:r>
              <a:rPr lang="nl-NL" sz="3000" dirty="0">
                <a:solidFill>
                  <a:schemeClr val="bg1"/>
                </a:solidFill>
                <a:latin typeface="Cambria" panose="02040503050406030204" pitchFamily="18" charset="0"/>
              </a:rPr>
              <a:t>z</a:t>
            </a:r>
            <a:r>
              <a:rPr lang="nl-NL" sz="3000" dirty="0" smtClean="0">
                <a:solidFill>
                  <a:schemeClr val="bg1"/>
                </a:solidFill>
                <a:latin typeface="Cambria" panose="02040503050406030204" pitchFamily="18" charset="0"/>
              </a:rPr>
              <a:t>etten zich in voor een veilige buurt</a:t>
            </a:r>
          </a:p>
          <a:p>
            <a:endParaRPr lang="nl-NL" sz="3000" dirty="0" smtClean="0">
              <a:solidFill>
                <a:schemeClr val="bg1"/>
              </a:solidFill>
              <a:latin typeface="Cambria" panose="02040503050406030204" pitchFamily="18" charset="0"/>
            </a:endParaRPr>
          </a:p>
          <a:p>
            <a:r>
              <a:rPr lang="nl-NL" sz="3000" dirty="0" smtClean="0">
                <a:solidFill>
                  <a:schemeClr val="bg1"/>
                </a:solidFill>
                <a:latin typeface="Cambria" panose="02040503050406030204" pitchFamily="18" charset="0"/>
              </a:rPr>
              <a:t>zijn </a:t>
            </a:r>
            <a:r>
              <a:rPr lang="nl-NL" sz="3000" dirty="0" smtClean="0">
                <a:solidFill>
                  <a:schemeClr val="bg1"/>
                </a:solidFill>
                <a:latin typeface="Cambria" panose="02040503050406030204" pitchFamily="18" charset="0"/>
              </a:rPr>
              <a:t>de oren en ogen van een wijk</a:t>
            </a:r>
          </a:p>
          <a:p>
            <a:endParaRPr lang="nl-NL" sz="3000" dirty="0" smtClean="0">
              <a:solidFill>
                <a:schemeClr val="bg1"/>
              </a:solidFill>
              <a:latin typeface="Cambria" panose="02040503050406030204" pitchFamily="18" charset="0"/>
            </a:endParaRPr>
          </a:p>
          <a:p>
            <a:r>
              <a:rPr lang="nl-NL" sz="3000" dirty="0" smtClean="0">
                <a:solidFill>
                  <a:schemeClr val="bg1"/>
                </a:solidFill>
                <a:latin typeface="Cambria" panose="02040503050406030204" pitchFamily="18" charset="0"/>
              </a:rPr>
              <a:t>werken samen</a:t>
            </a:r>
            <a:r>
              <a:rPr lang="nl-NL" sz="3000" dirty="0" smtClean="0">
                <a:solidFill>
                  <a:schemeClr val="bg1"/>
                </a:solidFill>
                <a:latin typeface="Cambria" panose="02040503050406030204" pitchFamily="18" charset="0"/>
              </a:rPr>
              <a:t> in </a:t>
            </a:r>
            <a:r>
              <a:rPr lang="nl-NL" sz="3000" dirty="0" smtClean="0">
                <a:solidFill>
                  <a:schemeClr val="bg1"/>
                </a:solidFill>
                <a:latin typeface="Cambria" panose="02040503050406030204" pitchFamily="18" charset="0"/>
              </a:rPr>
              <a:t>een BuurtWhatsApp</a:t>
            </a:r>
          </a:p>
        </p:txBody>
      </p:sp>
      <p:pic>
        <p:nvPicPr>
          <p:cNvPr id="7" name="Afbeelding 6"/>
          <p:cNvPicPr>
            <a:picLocks noChangeAspect="1"/>
          </p:cNvPicPr>
          <p:nvPr/>
        </p:nvPicPr>
        <p:blipFill rotWithShape="1">
          <a:blip r:embed="rId3"/>
          <a:srcRect l="60992" t="42741" r="20627" b="22451"/>
          <a:stretch/>
        </p:blipFill>
        <p:spPr>
          <a:xfrm>
            <a:off x="10309199" y="4962517"/>
            <a:ext cx="1581125" cy="1683433"/>
          </a:xfrm>
          <a:prstGeom prst="rect">
            <a:avLst/>
          </a:prstGeom>
        </p:spPr>
      </p:pic>
      <p:pic>
        <p:nvPicPr>
          <p:cNvPr id="2058" name="Picture 10" descr="http://images.clipartpanda.com/sign-clipart-image-blank-green-street-sign-clip-a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8973" y="5404001"/>
            <a:ext cx="1039732" cy="12150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ptheikant.nl/wp-content/uploads/2016/01/Attentie-buurtpreventi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8769" y="5460750"/>
            <a:ext cx="1260000" cy="63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1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ekstvak 4"/>
          <p:cNvSpPr txBox="1"/>
          <p:nvPr/>
        </p:nvSpPr>
        <p:spPr>
          <a:xfrm>
            <a:off x="3098031" y="700207"/>
            <a:ext cx="8734670" cy="1015663"/>
          </a:xfrm>
          <a:prstGeom prst="rect">
            <a:avLst/>
          </a:prstGeom>
          <a:noFill/>
        </p:spPr>
        <p:txBody>
          <a:bodyPr wrap="square" rtlCol="0">
            <a:spAutoFit/>
          </a:bodyPr>
          <a:lstStyle/>
          <a:p>
            <a:pPr algn="r"/>
            <a:r>
              <a:rPr lang="nl-NL" sz="6000" dirty="0" smtClean="0">
                <a:solidFill>
                  <a:schemeClr val="bg1"/>
                </a:solidFill>
                <a:latin typeface="Trebuchet MS" panose="020B0603020202020204" pitchFamily="34" charset="0"/>
              </a:rPr>
              <a:t>BUURTWHATSAPP</a:t>
            </a:r>
            <a:endParaRPr lang="nl-NL" sz="6000" dirty="0">
              <a:solidFill>
                <a:schemeClr val="bg1"/>
              </a:solidFill>
              <a:latin typeface="Trebuchet MS" panose="020B0603020202020204" pitchFamily="34" charset="0"/>
            </a:endParaRPr>
          </a:p>
        </p:txBody>
      </p:sp>
      <p:graphicFrame>
        <p:nvGraphicFramePr>
          <p:cNvPr id="9" name="Diagram 8"/>
          <p:cNvGraphicFramePr/>
          <p:nvPr>
            <p:extLst>
              <p:ext uri="{D42A27DB-BD31-4B8C-83A1-F6EECF244321}">
                <p14:modId xmlns:p14="http://schemas.microsoft.com/office/powerpoint/2010/main" val="2308754684"/>
              </p:ext>
            </p:extLst>
          </p:nvPr>
        </p:nvGraphicFramePr>
        <p:xfrm>
          <a:off x="550007" y="2171103"/>
          <a:ext cx="11113577" cy="3343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kstvak 9"/>
          <p:cNvSpPr txBox="1"/>
          <p:nvPr/>
        </p:nvSpPr>
        <p:spPr>
          <a:xfrm>
            <a:off x="5764545" y="1301400"/>
            <a:ext cx="6283612" cy="1015663"/>
          </a:xfrm>
          <a:prstGeom prst="rect">
            <a:avLst/>
          </a:prstGeom>
          <a:noFill/>
        </p:spPr>
        <p:txBody>
          <a:bodyPr wrap="square" rtlCol="0">
            <a:spAutoFit/>
          </a:bodyPr>
          <a:lstStyle/>
          <a:p>
            <a:endParaRPr lang="nl-NL" sz="3000" dirty="0" smtClean="0">
              <a:solidFill>
                <a:srgbClr val="189D0E"/>
              </a:solidFill>
              <a:latin typeface="Trebuchet MS" panose="020B0603020202020204" pitchFamily="34" charset="0"/>
            </a:endParaRPr>
          </a:p>
          <a:p>
            <a:r>
              <a:rPr lang="nl-NL" sz="3000" dirty="0" smtClean="0">
                <a:solidFill>
                  <a:schemeClr val="bg1"/>
                </a:solidFill>
                <a:latin typeface="Trebuchet MS" panose="020B0603020202020204" pitchFamily="34" charset="0"/>
              </a:rPr>
              <a:t>MELDEN VOLGENS </a:t>
            </a:r>
            <a:r>
              <a:rPr lang="nl-NL" sz="3000" dirty="0" smtClean="0">
                <a:solidFill>
                  <a:srgbClr val="25B7D3"/>
                </a:solidFill>
                <a:latin typeface="Trebuchet MS" panose="020B0603020202020204" pitchFamily="34" charset="0"/>
              </a:rPr>
              <a:t>SAAR-METHODE</a:t>
            </a:r>
            <a:endParaRPr lang="nl-NL" sz="3000" dirty="0">
              <a:solidFill>
                <a:srgbClr val="25B7D3"/>
              </a:solidFill>
              <a:latin typeface="Trebuchet MS" panose="020B0603020202020204" pitchFamily="34" charset="0"/>
            </a:endParaRPr>
          </a:p>
        </p:txBody>
      </p:sp>
      <p:pic>
        <p:nvPicPr>
          <p:cNvPr id="11" name="Afbeelding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5494" y="3312471"/>
            <a:ext cx="1053331" cy="1053331"/>
          </a:xfrm>
          <a:prstGeom prst="rect">
            <a:avLst/>
          </a:prstGeom>
        </p:spPr>
      </p:pic>
      <p:pic>
        <p:nvPicPr>
          <p:cNvPr id="12" name="Afbeelding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7423" y="3256319"/>
            <a:ext cx="1193773" cy="1193773"/>
          </a:xfrm>
          <a:prstGeom prst="rect">
            <a:avLst/>
          </a:prstGeom>
        </p:spPr>
      </p:pic>
      <p:pic>
        <p:nvPicPr>
          <p:cNvPr id="14" name="Afbeelding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50325" y="3389136"/>
            <a:ext cx="900000" cy="900000"/>
          </a:xfrm>
          <a:prstGeom prst="rect">
            <a:avLst/>
          </a:prstGeom>
        </p:spPr>
      </p:pic>
      <p:sp>
        <p:nvSpPr>
          <p:cNvPr id="13" name="Tekstvak 12"/>
          <p:cNvSpPr txBox="1"/>
          <p:nvPr/>
        </p:nvSpPr>
        <p:spPr>
          <a:xfrm>
            <a:off x="810504" y="4508816"/>
            <a:ext cx="1763922" cy="769441"/>
          </a:xfrm>
          <a:prstGeom prst="rect">
            <a:avLst/>
          </a:prstGeom>
          <a:noFill/>
        </p:spPr>
        <p:txBody>
          <a:bodyPr wrap="square" rtlCol="0">
            <a:spAutoFit/>
          </a:bodyPr>
          <a:lstStyle/>
          <a:p>
            <a:endParaRPr lang="nl-NL" sz="2200" dirty="0" smtClean="0">
              <a:solidFill>
                <a:srgbClr val="189D0E"/>
              </a:solidFill>
              <a:latin typeface="Trebuchet MS" panose="020B0603020202020204" pitchFamily="34" charset="0"/>
            </a:endParaRPr>
          </a:p>
          <a:p>
            <a:r>
              <a:rPr lang="nl-NL" sz="2200" b="1" dirty="0" smtClean="0">
                <a:solidFill>
                  <a:srgbClr val="2CB8D1"/>
                </a:solidFill>
                <a:latin typeface="Trebuchet MS" panose="020B0603020202020204" pitchFamily="34" charset="0"/>
              </a:rPr>
              <a:t>S</a:t>
            </a:r>
            <a:r>
              <a:rPr lang="nl-NL" sz="2200" dirty="0" smtClean="0">
                <a:solidFill>
                  <a:schemeClr val="bg1"/>
                </a:solidFill>
                <a:latin typeface="Trebuchet MS" panose="020B0603020202020204" pitchFamily="34" charset="0"/>
              </a:rPr>
              <a:t>IGNALEREN</a:t>
            </a:r>
            <a:endParaRPr lang="nl-NL" sz="2200" dirty="0">
              <a:solidFill>
                <a:schemeClr val="bg1"/>
              </a:solidFill>
              <a:latin typeface="Trebuchet MS" panose="020B0603020202020204" pitchFamily="34" charset="0"/>
            </a:endParaRPr>
          </a:p>
        </p:txBody>
      </p:sp>
      <p:sp>
        <p:nvSpPr>
          <p:cNvPr id="16" name="Tekstvak 15"/>
          <p:cNvSpPr txBox="1"/>
          <p:nvPr/>
        </p:nvSpPr>
        <p:spPr>
          <a:xfrm>
            <a:off x="3832074" y="4508816"/>
            <a:ext cx="1763922" cy="769441"/>
          </a:xfrm>
          <a:prstGeom prst="rect">
            <a:avLst/>
          </a:prstGeom>
          <a:noFill/>
        </p:spPr>
        <p:txBody>
          <a:bodyPr wrap="square" rtlCol="0">
            <a:spAutoFit/>
          </a:bodyPr>
          <a:lstStyle/>
          <a:p>
            <a:endParaRPr lang="nl-NL" sz="2200" dirty="0" smtClean="0">
              <a:solidFill>
                <a:srgbClr val="189D0E"/>
              </a:solidFill>
              <a:latin typeface="Trebuchet MS" panose="020B0603020202020204" pitchFamily="34" charset="0"/>
            </a:endParaRPr>
          </a:p>
          <a:p>
            <a:r>
              <a:rPr lang="nl-NL" sz="2200" b="1" dirty="0" smtClean="0">
                <a:solidFill>
                  <a:srgbClr val="2CB8D1"/>
                </a:solidFill>
                <a:latin typeface="Trebuchet MS" panose="020B0603020202020204" pitchFamily="34" charset="0"/>
              </a:rPr>
              <a:t>A</a:t>
            </a:r>
            <a:r>
              <a:rPr lang="nl-NL" sz="2200" dirty="0" smtClean="0">
                <a:solidFill>
                  <a:schemeClr val="bg1"/>
                </a:solidFill>
                <a:latin typeface="Trebuchet MS" panose="020B0603020202020204" pitchFamily="34" charset="0"/>
              </a:rPr>
              <a:t>LARMEREN</a:t>
            </a:r>
            <a:endParaRPr lang="nl-NL" sz="2200" dirty="0">
              <a:solidFill>
                <a:schemeClr val="bg1"/>
              </a:solidFill>
              <a:latin typeface="Trebuchet MS" panose="020B0603020202020204" pitchFamily="34" charset="0"/>
            </a:endParaRPr>
          </a:p>
        </p:txBody>
      </p:sp>
      <p:sp>
        <p:nvSpPr>
          <p:cNvPr id="17" name="Tekstvak 16"/>
          <p:cNvSpPr txBox="1"/>
          <p:nvPr/>
        </p:nvSpPr>
        <p:spPr>
          <a:xfrm>
            <a:off x="7206824" y="4508816"/>
            <a:ext cx="1763922" cy="769441"/>
          </a:xfrm>
          <a:prstGeom prst="rect">
            <a:avLst/>
          </a:prstGeom>
          <a:noFill/>
        </p:spPr>
        <p:txBody>
          <a:bodyPr wrap="square" rtlCol="0">
            <a:spAutoFit/>
          </a:bodyPr>
          <a:lstStyle/>
          <a:p>
            <a:endParaRPr lang="nl-NL" sz="2200" dirty="0" smtClean="0">
              <a:solidFill>
                <a:srgbClr val="189D0E"/>
              </a:solidFill>
              <a:latin typeface="Trebuchet MS" panose="020B0603020202020204" pitchFamily="34" charset="0"/>
            </a:endParaRPr>
          </a:p>
          <a:p>
            <a:r>
              <a:rPr lang="nl-NL" sz="2200" b="1" dirty="0" smtClean="0">
                <a:solidFill>
                  <a:srgbClr val="2CB8D1"/>
                </a:solidFill>
                <a:latin typeface="Trebuchet MS" panose="020B0603020202020204" pitchFamily="34" charset="0"/>
              </a:rPr>
              <a:t>A</a:t>
            </a:r>
            <a:r>
              <a:rPr lang="nl-NL" sz="2200" dirty="0" smtClean="0">
                <a:solidFill>
                  <a:schemeClr val="bg1"/>
                </a:solidFill>
                <a:latin typeface="Trebuchet MS" panose="020B0603020202020204" pitchFamily="34" charset="0"/>
              </a:rPr>
              <a:t>PPEN</a:t>
            </a:r>
            <a:endParaRPr lang="nl-NL" sz="2200" dirty="0">
              <a:solidFill>
                <a:schemeClr val="bg1"/>
              </a:solidFill>
              <a:latin typeface="Trebuchet MS" panose="020B0603020202020204" pitchFamily="34" charset="0"/>
            </a:endParaRPr>
          </a:p>
        </p:txBody>
      </p:sp>
      <p:sp>
        <p:nvSpPr>
          <p:cNvPr id="18" name="Tekstvak 17"/>
          <p:cNvSpPr txBox="1"/>
          <p:nvPr/>
        </p:nvSpPr>
        <p:spPr>
          <a:xfrm>
            <a:off x="9727770" y="4508816"/>
            <a:ext cx="2148473" cy="1107996"/>
          </a:xfrm>
          <a:prstGeom prst="rect">
            <a:avLst/>
          </a:prstGeom>
          <a:noFill/>
        </p:spPr>
        <p:txBody>
          <a:bodyPr wrap="square" rtlCol="0">
            <a:spAutoFit/>
          </a:bodyPr>
          <a:lstStyle/>
          <a:p>
            <a:endParaRPr lang="nl-NL" sz="2200" dirty="0" smtClean="0">
              <a:solidFill>
                <a:srgbClr val="189D0E"/>
              </a:solidFill>
              <a:latin typeface="Trebuchet MS" panose="020B0603020202020204" pitchFamily="34" charset="0"/>
            </a:endParaRPr>
          </a:p>
          <a:p>
            <a:r>
              <a:rPr lang="nl-NL" sz="2200" b="1" dirty="0" smtClean="0">
                <a:solidFill>
                  <a:srgbClr val="2CB8D1"/>
                </a:solidFill>
                <a:latin typeface="Trebuchet MS" panose="020B0603020202020204" pitchFamily="34" charset="0"/>
              </a:rPr>
              <a:t>R</a:t>
            </a:r>
            <a:r>
              <a:rPr lang="nl-NL" sz="2200" dirty="0" smtClean="0">
                <a:solidFill>
                  <a:schemeClr val="bg1"/>
                </a:solidFill>
                <a:latin typeface="Trebuchet MS" panose="020B0603020202020204" pitchFamily="34" charset="0"/>
              </a:rPr>
              <a:t>EAGEREN/</a:t>
            </a:r>
          </a:p>
          <a:p>
            <a:r>
              <a:rPr lang="nl-NL" sz="2200" b="1" dirty="0" smtClean="0">
                <a:solidFill>
                  <a:srgbClr val="2CB8D1"/>
                </a:solidFill>
                <a:latin typeface="Trebuchet MS" panose="020B0603020202020204" pitchFamily="34" charset="0"/>
              </a:rPr>
              <a:t>R</a:t>
            </a:r>
            <a:r>
              <a:rPr lang="nl-NL" sz="2200" dirty="0" smtClean="0">
                <a:solidFill>
                  <a:schemeClr val="bg1"/>
                </a:solidFill>
                <a:latin typeface="Trebuchet MS" panose="020B0603020202020204" pitchFamily="34" charset="0"/>
              </a:rPr>
              <a:t>EGISTREREN</a:t>
            </a:r>
            <a:endParaRPr lang="nl-NL" sz="2200" dirty="0">
              <a:solidFill>
                <a:schemeClr val="bg1"/>
              </a:solidFill>
              <a:latin typeface="Trebuchet MS" panose="020B0603020202020204" pitchFamily="34" charset="0"/>
            </a:endParaRPr>
          </a:p>
        </p:txBody>
      </p:sp>
      <p:pic>
        <p:nvPicPr>
          <p:cNvPr id="1026" name="Picture 2" descr="http://3psummit.ca/sum/wp-content/uploads/2015/08/people-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57107" y="3402206"/>
            <a:ext cx="900433"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67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1B68"/>
        </a:solidFill>
        <a:effectLst/>
      </p:bgPr>
    </p:bg>
    <p:spTree>
      <p:nvGrpSpPr>
        <p:cNvPr id="1" name=""/>
        <p:cNvGrpSpPr/>
        <p:nvPr/>
      </p:nvGrpSpPr>
      <p:grpSpPr>
        <a:xfrm>
          <a:off x="0" y="0"/>
          <a:ext cx="0" cy="0"/>
          <a:chOff x="0" y="0"/>
          <a:chExt cx="0" cy="0"/>
        </a:xfrm>
      </p:grpSpPr>
      <p:sp>
        <p:nvSpPr>
          <p:cNvPr id="4" name="Tekstvak 3"/>
          <p:cNvSpPr txBox="1"/>
          <p:nvPr/>
        </p:nvSpPr>
        <p:spPr>
          <a:xfrm>
            <a:off x="832498" y="142117"/>
            <a:ext cx="9088386" cy="1785104"/>
          </a:xfrm>
          <a:prstGeom prst="rect">
            <a:avLst/>
          </a:prstGeom>
          <a:noFill/>
        </p:spPr>
        <p:txBody>
          <a:bodyPr wrap="square" rtlCol="0">
            <a:spAutoFit/>
          </a:bodyPr>
          <a:lstStyle/>
          <a:p>
            <a:endParaRPr lang="nl-NL" sz="5500" dirty="0" smtClean="0">
              <a:solidFill>
                <a:srgbClr val="C9F2F8"/>
              </a:solidFill>
              <a:latin typeface="Trebuchet MS" panose="020B0603020202020204" pitchFamily="34" charset="0"/>
            </a:endParaRPr>
          </a:p>
          <a:p>
            <a:r>
              <a:rPr lang="nl-NL" sz="5500" dirty="0" smtClean="0">
                <a:solidFill>
                  <a:schemeClr val="bg1"/>
                </a:solidFill>
                <a:latin typeface="Trebuchet MS" panose="020B0603020202020204" pitchFamily="34" charset="0"/>
              </a:rPr>
              <a:t>VERHOGING VEILIGHEID</a:t>
            </a:r>
            <a:endParaRPr lang="nl-NL" sz="5500" dirty="0">
              <a:solidFill>
                <a:schemeClr val="bg1"/>
              </a:solidFill>
              <a:latin typeface="Trebuchet MS" panose="020B0603020202020204" pitchFamily="34" charset="0"/>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7619" y="312990"/>
            <a:ext cx="2445789" cy="2445789"/>
          </a:xfrm>
          <a:prstGeom prst="rect">
            <a:avLst/>
          </a:prstGeom>
        </p:spPr>
      </p:pic>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356" y="4264526"/>
            <a:ext cx="1967489" cy="1967489"/>
          </a:xfrm>
          <a:prstGeom prst="rect">
            <a:avLst/>
          </a:prstGeom>
        </p:spPr>
      </p:pic>
      <p:sp>
        <p:nvSpPr>
          <p:cNvPr id="11" name="Tekstvak 10"/>
          <p:cNvSpPr txBox="1"/>
          <p:nvPr/>
        </p:nvSpPr>
        <p:spPr>
          <a:xfrm>
            <a:off x="2461306" y="2637474"/>
            <a:ext cx="2312526" cy="707886"/>
          </a:xfrm>
          <a:prstGeom prst="rect">
            <a:avLst/>
          </a:prstGeom>
          <a:noFill/>
        </p:spPr>
        <p:txBody>
          <a:bodyPr wrap="square" rtlCol="0">
            <a:spAutoFit/>
          </a:bodyPr>
          <a:lstStyle/>
          <a:p>
            <a:endParaRPr lang="nl-NL" sz="2000" dirty="0" smtClean="0">
              <a:solidFill>
                <a:srgbClr val="C9F2F8"/>
              </a:solidFill>
              <a:latin typeface="Trebuchet MS" panose="020B0603020202020204" pitchFamily="34" charset="0"/>
            </a:endParaRPr>
          </a:p>
          <a:p>
            <a:r>
              <a:rPr lang="nl-NL" sz="2000" dirty="0" smtClean="0">
                <a:solidFill>
                  <a:srgbClr val="C9F2F8"/>
                </a:solidFill>
                <a:latin typeface="Trebuchet MS" panose="020B0603020202020204" pitchFamily="34" charset="0"/>
              </a:rPr>
              <a:t>WONINGINBRAKEN</a:t>
            </a:r>
            <a:endParaRPr lang="nl-NL" sz="2000" dirty="0">
              <a:solidFill>
                <a:srgbClr val="C9F2F8"/>
              </a:solidFill>
              <a:latin typeface="Trebuchet MS" panose="020B0603020202020204" pitchFamily="34" charset="0"/>
            </a:endParaRPr>
          </a:p>
        </p:txBody>
      </p:sp>
      <p:sp>
        <p:nvSpPr>
          <p:cNvPr id="12" name="Tekstvak 11"/>
          <p:cNvSpPr txBox="1"/>
          <p:nvPr/>
        </p:nvSpPr>
        <p:spPr>
          <a:xfrm>
            <a:off x="5675754" y="2637474"/>
            <a:ext cx="1895532" cy="707886"/>
          </a:xfrm>
          <a:prstGeom prst="rect">
            <a:avLst/>
          </a:prstGeom>
          <a:noFill/>
        </p:spPr>
        <p:txBody>
          <a:bodyPr wrap="square" rtlCol="0">
            <a:spAutoFit/>
          </a:bodyPr>
          <a:lstStyle/>
          <a:p>
            <a:endParaRPr lang="nl-NL" sz="2000" dirty="0" smtClean="0">
              <a:solidFill>
                <a:srgbClr val="C9F2F8"/>
              </a:solidFill>
              <a:latin typeface="Trebuchet MS" panose="020B0603020202020204" pitchFamily="34" charset="0"/>
            </a:endParaRPr>
          </a:p>
          <a:p>
            <a:r>
              <a:rPr lang="nl-NL" sz="2000" dirty="0" smtClean="0">
                <a:solidFill>
                  <a:srgbClr val="C9F2F8"/>
                </a:solidFill>
                <a:latin typeface="Trebuchet MS" panose="020B0603020202020204" pitchFamily="34" charset="0"/>
              </a:rPr>
              <a:t>STRAATROVEN</a:t>
            </a:r>
            <a:endParaRPr lang="nl-NL" sz="2000" dirty="0">
              <a:solidFill>
                <a:srgbClr val="C9F2F8"/>
              </a:solidFill>
              <a:latin typeface="Trebuchet MS" panose="020B0603020202020204" pitchFamily="34" charset="0"/>
            </a:endParaRPr>
          </a:p>
        </p:txBody>
      </p:sp>
      <p:sp>
        <p:nvSpPr>
          <p:cNvPr id="13" name="Tekstvak 12"/>
          <p:cNvSpPr txBox="1"/>
          <p:nvPr/>
        </p:nvSpPr>
        <p:spPr>
          <a:xfrm>
            <a:off x="8486087" y="2616170"/>
            <a:ext cx="1684738" cy="707886"/>
          </a:xfrm>
          <a:prstGeom prst="rect">
            <a:avLst/>
          </a:prstGeom>
          <a:noFill/>
        </p:spPr>
        <p:txBody>
          <a:bodyPr wrap="square" rtlCol="0">
            <a:spAutoFit/>
          </a:bodyPr>
          <a:lstStyle/>
          <a:p>
            <a:endParaRPr lang="nl-NL" sz="2000" dirty="0" smtClean="0">
              <a:solidFill>
                <a:srgbClr val="C9F2F8"/>
              </a:solidFill>
              <a:latin typeface="Trebuchet MS" panose="020B0603020202020204" pitchFamily="34" charset="0"/>
            </a:endParaRPr>
          </a:p>
          <a:p>
            <a:r>
              <a:rPr lang="nl-NL" sz="2000" dirty="0" smtClean="0">
                <a:solidFill>
                  <a:srgbClr val="C9F2F8"/>
                </a:solidFill>
                <a:latin typeface="Trebuchet MS" panose="020B0603020202020204" pitchFamily="34" charset="0"/>
              </a:rPr>
              <a:t>OVERVALLEN</a:t>
            </a:r>
            <a:endParaRPr lang="nl-NL" sz="2000" dirty="0">
              <a:solidFill>
                <a:srgbClr val="C9F2F8"/>
              </a:solidFill>
              <a:latin typeface="Trebuchet MS" panose="020B0603020202020204" pitchFamily="34" charset="0"/>
            </a:endParaRPr>
          </a:p>
        </p:txBody>
      </p:sp>
      <p:cxnSp>
        <p:nvCxnSpPr>
          <p:cNvPr id="7" name="Rechte verbindingslijn met pijl 6"/>
          <p:cNvCxnSpPr/>
          <p:nvPr/>
        </p:nvCxnSpPr>
        <p:spPr>
          <a:xfrm>
            <a:off x="3512627" y="3681468"/>
            <a:ext cx="0" cy="7270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a:off x="6599184" y="3681468"/>
            <a:ext cx="0" cy="7270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a:off x="9315577" y="3681467"/>
            <a:ext cx="0" cy="7270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kstvak 17"/>
          <p:cNvSpPr txBox="1"/>
          <p:nvPr/>
        </p:nvSpPr>
        <p:spPr>
          <a:xfrm>
            <a:off x="2831484" y="4038400"/>
            <a:ext cx="1355922" cy="1323439"/>
          </a:xfrm>
          <a:prstGeom prst="rect">
            <a:avLst/>
          </a:prstGeom>
          <a:noFill/>
        </p:spPr>
        <p:txBody>
          <a:bodyPr wrap="square" rtlCol="0">
            <a:spAutoFit/>
          </a:bodyPr>
          <a:lstStyle/>
          <a:p>
            <a:endParaRPr lang="nl-NL" sz="4000" dirty="0" smtClean="0">
              <a:solidFill>
                <a:srgbClr val="C9F2F8"/>
              </a:solidFill>
              <a:latin typeface="Trebuchet MS" panose="020B0603020202020204" pitchFamily="34" charset="0"/>
            </a:endParaRPr>
          </a:p>
          <a:p>
            <a:r>
              <a:rPr lang="nl-NL" sz="4000" dirty="0" smtClean="0">
                <a:solidFill>
                  <a:srgbClr val="C9F2F8"/>
                </a:solidFill>
                <a:latin typeface="Trebuchet MS" panose="020B0603020202020204" pitchFamily="34" charset="0"/>
              </a:rPr>
              <a:t>-60%</a:t>
            </a:r>
            <a:endParaRPr lang="nl-NL" sz="4000" dirty="0">
              <a:solidFill>
                <a:srgbClr val="C9F2F8"/>
              </a:solidFill>
              <a:latin typeface="Trebuchet MS" panose="020B0603020202020204" pitchFamily="34" charset="0"/>
            </a:endParaRPr>
          </a:p>
        </p:txBody>
      </p:sp>
      <p:sp>
        <p:nvSpPr>
          <p:cNvPr id="19" name="Tekstvak 18"/>
          <p:cNvSpPr txBox="1"/>
          <p:nvPr/>
        </p:nvSpPr>
        <p:spPr>
          <a:xfrm>
            <a:off x="5904638" y="4038399"/>
            <a:ext cx="1355922" cy="1316259"/>
          </a:xfrm>
          <a:prstGeom prst="rect">
            <a:avLst/>
          </a:prstGeom>
          <a:noFill/>
        </p:spPr>
        <p:txBody>
          <a:bodyPr wrap="square" rtlCol="0">
            <a:spAutoFit/>
          </a:bodyPr>
          <a:lstStyle/>
          <a:p>
            <a:endParaRPr lang="nl-NL" sz="4000" dirty="0" smtClean="0">
              <a:solidFill>
                <a:srgbClr val="C9F2F8"/>
              </a:solidFill>
              <a:latin typeface="Trebuchet MS" panose="020B0603020202020204" pitchFamily="34" charset="0"/>
            </a:endParaRPr>
          </a:p>
          <a:p>
            <a:r>
              <a:rPr lang="nl-NL" sz="4000" dirty="0" smtClean="0">
                <a:solidFill>
                  <a:srgbClr val="C9F2F8"/>
                </a:solidFill>
                <a:latin typeface="Trebuchet MS" panose="020B0603020202020204" pitchFamily="34" charset="0"/>
              </a:rPr>
              <a:t>-60%</a:t>
            </a:r>
            <a:endParaRPr lang="nl-NL" sz="4000" dirty="0">
              <a:solidFill>
                <a:srgbClr val="C9F2F8"/>
              </a:solidFill>
              <a:latin typeface="Trebuchet MS" panose="020B0603020202020204" pitchFamily="34" charset="0"/>
            </a:endParaRPr>
          </a:p>
        </p:txBody>
      </p:sp>
      <p:sp>
        <p:nvSpPr>
          <p:cNvPr id="20" name="Tekstvak 19"/>
          <p:cNvSpPr txBox="1"/>
          <p:nvPr/>
        </p:nvSpPr>
        <p:spPr>
          <a:xfrm>
            <a:off x="8637616" y="4044999"/>
            <a:ext cx="1355922" cy="1323439"/>
          </a:xfrm>
          <a:prstGeom prst="rect">
            <a:avLst/>
          </a:prstGeom>
          <a:noFill/>
        </p:spPr>
        <p:txBody>
          <a:bodyPr wrap="square" rtlCol="0">
            <a:spAutoFit/>
          </a:bodyPr>
          <a:lstStyle/>
          <a:p>
            <a:endParaRPr lang="nl-NL" sz="4000" dirty="0" smtClean="0">
              <a:solidFill>
                <a:srgbClr val="C9F2F8"/>
              </a:solidFill>
              <a:latin typeface="Trebuchet MS" panose="020B0603020202020204" pitchFamily="34" charset="0"/>
            </a:endParaRPr>
          </a:p>
          <a:p>
            <a:r>
              <a:rPr lang="nl-NL" sz="4000" dirty="0" smtClean="0">
                <a:solidFill>
                  <a:srgbClr val="C9F2F8"/>
                </a:solidFill>
                <a:latin typeface="Trebuchet MS" panose="020B0603020202020204" pitchFamily="34" charset="0"/>
              </a:rPr>
              <a:t>-60%</a:t>
            </a:r>
            <a:endParaRPr lang="nl-NL" sz="4000" dirty="0">
              <a:solidFill>
                <a:srgbClr val="C9F2F8"/>
              </a:solidFill>
              <a:latin typeface="Trebuchet MS" panose="020B0603020202020204" pitchFamily="34" charset="0"/>
            </a:endParaRPr>
          </a:p>
        </p:txBody>
      </p:sp>
      <p:sp>
        <p:nvSpPr>
          <p:cNvPr id="15" name="Tekstvak 14"/>
          <p:cNvSpPr txBox="1"/>
          <p:nvPr/>
        </p:nvSpPr>
        <p:spPr>
          <a:xfrm>
            <a:off x="186060" y="6482793"/>
            <a:ext cx="10263058" cy="292388"/>
          </a:xfrm>
          <a:prstGeom prst="rect">
            <a:avLst/>
          </a:prstGeom>
          <a:noFill/>
        </p:spPr>
        <p:txBody>
          <a:bodyPr wrap="square" rtlCol="0">
            <a:spAutoFit/>
          </a:bodyPr>
          <a:lstStyle/>
          <a:p>
            <a:r>
              <a:rPr lang="nl-NL" sz="1300" dirty="0" smtClean="0">
                <a:solidFill>
                  <a:srgbClr val="C9F2F8"/>
                </a:solidFill>
                <a:latin typeface="Cambria" panose="02040503050406030204" pitchFamily="18" charset="0"/>
              </a:rPr>
              <a:t>Akkermans, M. (</a:t>
            </a:r>
            <a:r>
              <a:rPr lang="nl-NL" sz="1300" dirty="0">
                <a:solidFill>
                  <a:srgbClr val="C9F2F8"/>
                </a:solidFill>
                <a:latin typeface="Cambria" panose="02040503050406030204" pitchFamily="18" charset="0"/>
              </a:rPr>
              <a:t>2015). </a:t>
            </a:r>
            <a:r>
              <a:rPr lang="nl-NL" sz="1300" i="1" dirty="0">
                <a:solidFill>
                  <a:srgbClr val="C9F2F8"/>
                </a:solidFill>
                <a:latin typeface="Cambria" panose="02040503050406030204" pitchFamily="18" charset="0"/>
              </a:rPr>
              <a:t>Effect van het WhatsApp-project in </a:t>
            </a:r>
            <a:r>
              <a:rPr lang="nl-NL" sz="1300" i="1" dirty="0" smtClean="0">
                <a:solidFill>
                  <a:srgbClr val="C9F2F8"/>
                </a:solidFill>
                <a:latin typeface="Cambria" panose="02040503050406030204" pitchFamily="18" charset="0"/>
              </a:rPr>
              <a:t>Tilburg op </a:t>
            </a:r>
            <a:r>
              <a:rPr lang="nl-NL" sz="1300" i="1" dirty="0">
                <a:solidFill>
                  <a:srgbClr val="C9F2F8"/>
                </a:solidFill>
                <a:latin typeface="Cambria" panose="02040503050406030204" pitchFamily="18" charset="0"/>
              </a:rPr>
              <a:t>het aantal woninginbraken – een </a:t>
            </a:r>
            <a:r>
              <a:rPr lang="nl-NL" sz="1300" i="1" dirty="0" smtClean="0">
                <a:solidFill>
                  <a:srgbClr val="C9F2F8"/>
                </a:solidFill>
                <a:latin typeface="Cambria" panose="02040503050406030204" pitchFamily="18" charset="0"/>
              </a:rPr>
              <a:t>evaluatie</a:t>
            </a:r>
            <a:r>
              <a:rPr lang="nl-NL" sz="1300" dirty="0" smtClean="0">
                <a:solidFill>
                  <a:srgbClr val="C9F2F8"/>
                </a:solidFill>
                <a:latin typeface="Cambria" panose="02040503050406030204" pitchFamily="18" charset="0"/>
              </a:rPr>
              <a:t>. Tilburg University, Tilburg.</a:t>
            </a:r>
            <a:endParaRPr lang="nl-NL" sz="1300" dirty="0">
              <a:solidFill>
                <a:srgbClr val="C9F2F8"/>
              </a:solidFill>
            </a:endParaRPr>
          </a:p>
        </p:txBody>
      </p:sp>
    </p:spTree>
    <p:extLst>
      <p:ext uri="{BB962C8B-B14F-4D97-AF65-F5344CB8AC3E}">
        <p14:creationId xmlns:p14="http://schemas.microsoft.com/office/powerpoint/2010/main" val="193144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F8A7"/>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12435" y="3091209"/>
            <a:ext cx="8206509" cy="1055713"/>
          </a:xfrm>
        </p:spPr>
        <p:txBody>
          <a:bodyPr>
            <a:noAutofit/>
          </a:bodyPr>
          <a:lstStyle/>
          <a:p>
            <a:pPr algn="ctr"/>
            <a:r>
              <a:rPr lang="nl-NL" sz="7000" dirty="0" smtClean="0">
                <a:solidFill>
                  <a:schemeClr val="bg1"/>
                </a:solidFill>
                <a:latin typeface="Trebuchet MS" panose="020B0603020202020204" pitchFamily="34" charset="0"/>
              </a:rPr>
              <a:t>HOE MAAK IK EEN </a:t>
            </a:r>
            <a:r>
              <a:rPr lang="nl-NL" sz="7000" dirty="0" smtClean="0">
                <a:solidFill>
                  <a:srgbClr val="25B7D3"/>
                </a:solidFill>
                <a:latin typeface="Trebuchet MS" panose="020B0603020202020204" pitchFamily="34" charset="0"/>
              </a:rPr>
              <a:t>BRUIKBARE</a:t>
            </a:r>
            <a:r>
              <a:rPr lang="nl-NL" sz="7000" dirty="0" smtClean="0">
                <a:solidFill>
                  <a:schemeClr val="bg1"/>
                </a:solidFill>
                <a:latin typeface="Trebuchet MS" panose="020B0603020202020204" pitchFamily="34" charset="0"/>
              </a:rPr>
              <a:t> MELDING?</a:t>
            </a:r>
            <a:endParaRPr lang="nl-NL" sz="7000" dirty="0">
              <a:latin typeface="Trebuchet MS" panose="020B0603020202020204" pitchFamily="34" charset="0"/>
            </a:endParaRPr>
          </a:p>
        </p:txBody>
      </p:sp>
      <p:pic>
        <p:nvPicPr>
          <p:cNvPr id="2052" name="Picture 4" descr="Afbeeldingsresultaat voor question mark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4074" y="1652811"/>
            <a:ext cx="3599999"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3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721227" y="2647722"/>
            <a:ext cx="8749546" cy="3100388"/>
          </a:xfrm>
        </p:spPr>
        <p:txBody>
          <a:bodyPr>
            <a:noAutofit/>
          </a:bodyPr>
          <a:lstStyle/>
          <a:p>
            <a:pPr algn="ctr"/>
            <a:r>
              <a:rPr lang="nl-NL" sz="3000" dirty="0" smtClean="0">
                <a:solidFill>
                  <a:schemeClr val="bg2">
                    <a:lumMod val="25000"/>
                  </a:schemeClr>
                </a:solidFill>
                <a:latin typeface="Cambria" panose="02040503050406030204" pitchFamily="18" charset="0"/>
              </a:rPr>
              <a:t>Met de </a:t>
            </a:r>
            <a:r>
              <a:rPr lang="nl-NL" sz="3000" dirty="0" smtClean="0">
                <a:solidFill>
                  <a:schemeClr val="bg2">
                    <a:lumMod val="25000"/>
                  </a:schemeClr>
                </a:solidFill>
                <a:latin typeface="Cambria" panose="02040503050406030204" pitchFamily="18" charset="0"/>
              </a:rPr>
              <a:t>gratis </a:t>
            </a:r>
            <a:r>
              <a:rPr lang="nl-NL" sz="3000" b="1" dirty="0" err="1" smtClean="0">
                <a:solidFill>
                  <a:schemeClr val="bg2">
                    <a:lumMod val="25000"/>
                  </a:schemeClr>
                </a:solidFill>
                <a:latin typeface="Cambria" panose="02040503050406030204" pitchFamily="18" charset="0"/>
              </a:rPr>
              <a:t>waak</a:t>
            </a:r>
            <a:r>
              <a:rPr lang="nl-NL" sz="3000" dirty="0" err="1" smtClean="0">
                <a:solidFill>
                  <a:schemeClr val="bg2">
                    <a:lumMod val="25000"/>
                  </a:schemeClr>
                </a:solidFill>
                <a:latin typeface="Cambria" panose="02040503050406030204" pitchFamily="18" charset="0"/>
              </a:rPr>
              <a:t>samen</a:t>
            </a:r>
            <a:r>
              <a:rPr lang="nl-NL" sz="3000" dirty="0" smtClean="0">
                <a:solidFill>
                  <a:schemeClr val="bg2">
                    <a:lumMod val="25000"/>
                  </a:schemeClr>
                </a:solidFill>
                <a:latin typeface="Cambria" panose="02040503050406030204" pitchFamily="18" charset="0"/>
              </a:rPr>
              <a:t> </a:t>
            </a:r>
            <a:r>
              <a:rPr lang="nl-NL" sz="3000" dirty="0" smtClean="0">
                <a:solidFill>
                  <a:schemeClr val="bg2">
                    <a:lumMod val="25000"/>
                  </a:schemeClr>
                </a:solidFill>
                <a:latin typeface="Cambria" panose="02040503050406030204" pitchFamily="18" charset="0"/>
              </a:rPr>
              <a:t>app </a:t>
            </a:r>
            <a:r>
              <a:rPr lang="nl-NL" sz="3000" dirty="0" smtClean="0">
                <a:solidFill>
                  <a:schemeClr val="bg2">
                    <a:lumMod val="25000"/>
                  </a:schemeClr>
                </a:solidFill>
                <a:latin typeface="Cambria" panose="02040503050406030204" pitchFamily="18" charset="0"/>
              </a:rPr>
              <a:t>kunt u </a:t>
            </a:r>
            <a:r>
              <a:rPr lang="nl-NL" sz="3000" dirty="0" smtClean="0">
                <a:solidFill>
                  <a:schemeClr val="bg2">
                    <a:lumMod val="25000"/>
                  </a:schemeClr>
                </a:solidFill>
                <a:latin typeface="Cambria" panose="02040503050406030204" pitchFamily="18" charset="0"/>
              </a:rPr>
              <a:t>moeiteloos en snel een melding van een verdachte situatie in de buurt maken en deze delen in de BuurtWhatsApp. </a:t>
            </a:r>
            <a:r>
              <a:rPr lang="nl-NL" sz="3000" dirty="0" smtClean="0">
                <a:solidFill>
                  <a:schemeClr val="bg2">
                    <a:lumMod val="25000"/>
                  </a:schemeClr>
                </a:solidFill>
                <a:latin typeface="Cambria" panose="02040503050406030204" pitchFamily="18" charset="0"/>
              </a:rPr>
              <a:t>Deze meldingen bevatten belangrijke informatie voor de politie. Zij kunnen op deze manier direct handelen en zijn ook beter op de hoogte van de actuele veiligheidssituatie in uw buurt.</a:t>
            </a:r>
            <a:endParaRPr lang="nl-NL" sz="3000" dirty="0">
              <a:solidFill>
                <a:schemeClr val="bg2">
                  <a:lumMod val="25000"/>
                </a:schemeClr>
              </a:solidFill>
              <a:latin typeface="Cambria" panose="02040503050406030204" pitchFamily="18" charset="0"/>
            </a:endParaRPr>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r="24490" b="22817"/>
          <a:stretch/>
        </p:blipFill>
        <p:spPr>
          <a:xfrm>
            <a:off x="9872229" y="4488873"/>
            <a:ext cx="2324064" cy="2375566"/>
          </a:xfrm>
          <a:prstGeom prst="rect">
            <a:avLst/>
          </a:prstGeom>
        </p:spPr>
      </p:pic>
      <p:sp>
        <p:nvSpPr>
          <p:cNvPr id="7" name="Tekstvak 6"/>
          <p:cNvSpPr txBox="1"/>
          <p:nvPr/>
        </p:nvSpPr>
        <p:spPr>
          <a:xfrm>
            <a:off x="1951424" y="1327541"/>
            <a:ext cx="8289152" cy="1169551"/>
          </a:xfrm>
          <a:prstGeom prst="rect">
            <a:avLst/>
          </a:prstGeom>
          <a:noFill/>
        </p:spPr>
        <p:txBody>
          <a:bodyPr wrap="square" rtlCol="0">
            <a:spAutoFit/>
          </a:bodyPr>
          <a:lstStyle/>
          <a:p>
            <a:pPr algn="ctr"/>
            <a:r>
              <a:rPr lang="nl-NL" sz="7000" dirty="0" smtClean="0">
                <a:solidFill>
                  <a:schemeClr val="bg1"/>
                </a:solidFill>
                <a:latin typeface="Trebuchet MS" panose="020B0603020202020204" pitchFamily="34" charset="0"/>
              </a:rPr>
              <a:t>DE </a:t>
            </a:r>
            <a:r>
              <a:rPr lang="nl-NL" sz="7000" b="1" dirty="0" smtClean="0">
                <a:solidFill>
                  <a:schemeClr val="bg1"/>
                </a:solidFill>
                <a:latin typeface="Trebuchet MS" panose="020B0603020202020204" pitchFamily="34" charset="0"/>
              </a:rPr>
              <a:t>WAAK</a:t>
            </a:r>
            <a:r>
              <a:rPr lang="nl-NL" sz="7000" dirty="0" smtClean="0">
                <a:solidFill>
                  <a:schemeClr val="bg1"/>
                </a:solidFill>
                <a:latin typeface="Trebuchet MS" panose="020B0603020202020204" pitchFamily="34" charset="0"/>
              </a:rPr>
              <a:t>SAMEN APP</a:t>
            </a:r>
            <a:endParaRPr lang="nl-NL" sz="70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22720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29B"/>
        </a:solidFill>
        <a:effectLst/>
      </p:bgPr>
    </p:bg>
    <p:spTree>
      <p:nvGrpSpPr>
        <p:cNvPr id="1" name=""/>
        <p:cNvGrpSpPr/>
        <p:nvPr/>
      </p:nvGrpSpPr>
      <p:grpSpPr>
        <a:xfrm>
          <a:off x="0" y="0"/>
          <a:ext cx="0" cy="0"/>
          <a:chOff x="0" y="0"/>
          <a:chExt cx="0" cy="0"/>
        </a:xfrm>
      </p:grpSpPr>
      <p:sp>
        <p:nvSpPr>
          <p:cNvPr id="19" name="Ovaal 18"/>
          <p:cNvSpPr/>
          <p:nvPr/>
        </p:nvSpPr>
        <p:spPr>
          <a:xfrm>
            <a:off x="397547" y="587688"/>
            <a:ext cx="2588455" cy="2636483"/>
          </a:xfrm>
          <a:prstGeom prst="ellipse">
            <a:avLst/>
          </a:prstGeom>
          <a:solidFill>
            <a:srgbClr val="FFE29B"/>
          </a:solidFill>
          <a:ln w="41275">
            <a:solidFill>
              <a:srgbClr val="25B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520" y="1866129"/>
            <a:ext cx="720000" cy="720000"/>
          </a:xfrm>
          <a:prstGeom prst="rect">
            <a:avLst/>
          </a:prstGeom>
        </p:spPr>
      </p:pic>
      <p:pic>
        <p:nvPicPr>
          <p:cNvPr id="17" name="Afbeelding 16"/>
          <p:cNvPicPr>
            <a:picLocks noChangeAspect="1"/>
          </p:cNvPicPr>
          <p:nvPr/>
        </p:nvPicPr>
        <p:blipFill rotWithShape="1">
          <a:blip r:embed="rId3"/>
          <a:srcRect l="47693" t="41587" r="37278" b="24968"/>
          <a:stretch/>
        </p:blipFill>
        <p:spPr>
          <a:xfrm rot="564444">
            <a:off x="4581572" y="2081841"/>
            <a:ext cx="1955409" cy="2446620"/>
          </a:xfrm>
          <a:prstGeom prst="rect">
            <a:avLst/>
          </a:prstGeom>
        </p:spPr>
      </p:pic>
      <p:sp>
        <p:nvSpPr>
          <p:cNvPr id="18" name="Ovaal 17"/>
          <p:cNvSpPr/>
          <p:nvPr/>
        </p:nvSpPr>
        <p:spPr>
          <a:xfrm>
            <a:off x="4184155" y="2000371"/>
            <a:ext cx="2553289" cy="2553289"/>
          </a:xfrm>
          <a:prstGeom prst="ellipse">
            <a:avLst/>
          </a:prstGeom>
          <a:noFill/>
          <a:ln w="104775">
            <a:solidFill>
              <a:srgbClr val="019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AutoShape 12" descr="Afbeeldingsresultaat voor call icon"/>
          <p:cNvSpPr>
            <a:spLocks noChangeAspect="1" noChangeArrowheads="1"/>
          </p:cNvSpPr>
          <p:nvPr/>
        </p:nvSpPr>
        <p:spPr bwMode="auto">
          <a:xfrm>
            <a:off x="4038258" y="16708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3" name="Afbeelding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814" y="794436"/>
            <a:ext cx="1047072" cy="1047072"/>
          </a:xfrm>
          <a:prstGeom prst="rect">
            <a:avLst/>
          </a:prstGeom>
        </p:spPr>
      </p:pic>
      <p:sp>
        <p:nvSpPr>
          <p:cNvPr id="31" name="Ovaal 30"/>
          <p:cNvSpPr/>
          <p:nvPr/>
        </p:nvSpPr>
        <p:spPr>
          <a:xfrm>
            <a:off x="1589858" y="3761745"/>
            <a:ext cx="2854496" cy="2907460"/>
          </a:xfrm>
          <a:prstGeom prst="ellipse">
            <a:avLst/>
          </a:prstGeom>
          <a:noFill/>
          <a:ln w="57150">
            <a:solidFill>
              <a:srgbClr val="04AD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2" name="Afbeelding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0358" y="3604000"/>
            <a:ext cx="2631154" cy="2631154"/>
          </a:xfrm>
          <a:prstGeom prst="rect">
            <a:avLst/>
          </a:prstGeom>
        </p:spPr>
      </p:pic>
      <p:pic>
        <p:nvPicPr>
          <p:cNvPr id="24" name="Afbeelding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2207" y="4440393"/>
            <a:ext cx="360000" cy="360000"/>
          </a:xfrm>
          <a:prstGeom prst="rect">
            <a:avLst/>
          </a:prstGeom>
        </p:spPr>
      </p:pic>
      <p:pic>
        <p:nvPicPr>
          <p:cNvPr id="34" name="Afbeelding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6996" y="5476316"/>
            <a:ext cx="180000" cy="180000"/>
          </a:xfrm>
          <a:prstGeom prst="rect">
            <a:avLst/>
          </a:prstGeom>
        </p:spPr>
      </p:pic>
      <p:pic>
        <p:nvPicPr>
          <p:cNvPr id="36" name="Afbeelding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6861" y="4933645"/>
            <a:ext cx="180000" cy="180000"/>
          </a:xfrm>
          <a:prstGeom prst="rect">
            <a:avLst/>
          </a:prstGeom>
        </p:spPr>
      </p:pic>
      <p:pic>
        <p:nvPicPr>
          <p:cNvPr id="37" name="Afbeelding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71255" y="5268180"/>
            <a:ext cx="180000" cy="180000"/>
          </a:xfrm>
          <a:prstGeom prst="rect">
            <a:avLst/>
          </a:prstGeom>
        </p:spPr>
      </p:pic>
      <p:pic>
        <p:nvPicPr>
          <p:cNvPr id="2062" name="Picture 14" descr="http://www.clipartbest.com/cliparts/RTG/nBL/RTGnBLbT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48295" y="16896918"/>
            <a:ext cx="700957" cy="700957"/>
          </a:xfrm>
          <a:prstGeom prst="rect">
            <a:avLst/>
          </a:prstGeom>
          <a:noFill/>
          <a:extLst>
            <a:ext uri="{909E8E84-426E-40DD-AFC4-6F175D3DCCD1}">
              <a14:hiddenFill xmlns:a14="http://schemas.microsoft.com/office/drawing/2010/main">
                <a:solidFill>
                  <a:srgbClr val="FFFFFF"/>
                </a:solidFill>
              </a14:hiddenFill>
            </a:ext>
          </a:extLst>
        </p:spPr>
      </p:pic>
      <p:sp>
        <p:nvSpPr>
          <p:cNvPr id="43" name="Ovaal 42"/>
          <p:cNvSpPr/>
          <p:nvPr/>
        </p:nvSpPr>
        <p:spPr>
          <a:xfrm>
            <a:off x="9314120" y="1568304"/>
            <a:ext cx="2588455" cy="2636483"/>
          </a:xfrm>
          <a:prstGeom prst="ellipse">
            <a:avLst/>
          </a:prstGeom>
          <a:noFill/>
          <a:ln w="73025">
            <a:solidFill>
              <a:srgbClr val="25B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p:cNvSpPr txBox="1"/>
          <p:nvPr/>
        </p:nvSpPr>
        <p:spPr>
          <a:xfrm>
            <a:off x="2273517" y="4029304"/>
            <a:ext cx="975911" cy="400110"/>
          </a:xfrm>
          <a:prstGeom prst="rect">
            <a:avLst/>
          </a:prstGeom>
          <a:noFill/>
        </p:spPr>
        <p:txBody>
          <a:bodyPr wrap="square" rtlCol="0">
            <a:spAutoFit/>
          </a:bodyPr>
          <a:lstStyle/>
          <a:p>
            <a:r>
              <a:rPr lang="nl-NL" sz="2000" dirty="0" smtClean="0">
                <a:solidFill>
                  <a:srgbClr val="2CB8D1"/>
                </a:solidFill>
                <a:latin typeface="Trebuchet MS" panose="020B0603020202020204" pitchFamily="34" charset="0"/>
              </a:rPr>
              <a:t>112 óf</a:t>
            </a:r>
            <a:endParaRPr lang="nl-NL" sz="2000" dirty="0">
              <a:solidFill>
                <a:srgbClr val="2CB8D1"/>
              </a:solidFill>
              <a:latin typeface="Trebuchet MS" panose="020B0603020202020204" pitchFamily="34" charset="0"/>
            </a:endParaRPr>
          </a:p>
        </p:txBody>
      </p:sp>
      <p:pic>
        <p:nvPicPr>
          <p:cNvPr id="2068" name="Picture 20" descr="Afbeeldingsresultaat voor computer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06164" y="1847873"/>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Afbeelding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45415" y="2763745"/>
            <a:ext cx="1300501" cy="1300501"/>
          </a:xfrm>
          <a:prstGeom prst="rect">
            <a:avLst/>
          </a:prstGeom>
        </p:spPr>
      </p:pic>
      <p:pic>
        <p:nvPicPr>
          <p:cNvPr id="49" name="Afbeelding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6211" y="2040392"/>
            <a:ext cx="360000" cy="360000"/>
          </a:xfrm>
          <a:prstGeom prst="rect">
            <a:avLst/>
          </a:prstGeom>
        </p:spPr>
      </p:pic>
      <p:cxnSp>
        <p:nvCxnSpPr>
          <p:cNvPr id="39" name="Rechte verbindingslijn met pijl 38"/>
          <p:cNvCxnSpPr/>
          <p:nvPr/>
        </p:nvCxnSpPr>
        <p:spPr>
          <a:xfrm>
            <a:off x="2278727" y="3261851"/>
            <a:ext cx="240595" cy="42041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p:cNvCxnSpPr/>
          <p:nvPr/>
        </p:nvCxnSpPr>
        <p:spPr>
          <a:xfrm flipV="1">
            <a:off x="4394766" y="4293380"/>
            <a:ext cx="149099" cy="1470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p:cNvCxnSpPr/>
          <p:nvPr/>
        </p:nvCxnSpPr>
        <p:spPr>
          <a:xfrm>
            <a:off x="6639380" y="4050802"/>
            <a:ext cx="303074" cy="15398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p:cNvCxnSpPr/>
          <p:nvPr/>
        </p:nvCxnSpPr>
        <p:spPr>
          <a:xfrm flipV="1">
            <a:off x="9233129" y="3812345"/>
            <a:ext cx="318834" cy="23845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0" name="Tekstvak 59"/>
          <p:cNvSpPr txBox="1"/>
          <p:nvPr/>
        </p:nvSpPr>
        <p:spPr>
          <a:xfrm>
            <a:off x="2619525" y="4307061"/>
            <a:ext cx="1361370" cy="400110"/>
          </a:xfrm>
          <a:prstGeom prst="rect">
            <a:avLst/>
          </a:prstGeom>
          <a:noFill/>
        </p:spPr>
        <p:txBody>
          <a:bodyPr wrap="square" rtlCol="0">
            <a:spAutoFit/>
          </a:bodyPr>
          <a:lstStyle/>
          <a:p>
            <a:r>
              <a:rPr lang="nl-NL" sz="2000" dirty="0" smtClean="0">
                <a:solidFill>
                  <a:srgbClr val="2CB8D1"/>
                </a:solidFill>
                <a:latin typeface="Trebuchet MS" panose="020B0603020202020204" pitchFamily="34" charset="0"/>
              </a:rPr>
              <a:t>0900 8844</a:t>
            </a:r>
            <a:endParaRPr lang="nl-NL" sz="2000" dirty="0">
              <a:solidFill>
                <a:srgbClr val="2CB8D1"/>
              </a:solidFill>
              <a:latin typeface="Trebuchet MS" panose="020B0603020202020204" pitchFamily="34" charset="0"/>
            </a:endParaRPr>
          </a:p>
        </p:txBody>
      </p:sp>
      <p:pic>
        <p:nvPicPr>
          <p:cNvPr id="51" name="Afbeelding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19600" y="1964427"/>
            <a:ext cx="720000" cy="720000"/>
          </a:xfrm>
          <a:prstGeom prst="rect">
            <a:avLst/>
          </a:prstGeom>
        </p:spPr>
      </p:pic>
      <p:sp>
        <p:nvSpPr>
          <p:cNvPr id="63" name="Ovaal 62"/>
          <p:cNvSpPr/>
          <p:nvPr/>
        </p:nvSpPr>
        <p:spPr>
          <a:xfrm>
            <a:off x="2084627" y="1136585"/>
            <a:ext cx="720000" cy="719999"/>
          </a:xfrm>
          <a:prstGeom prst="ellipse">
            <a:avLst/>
          </a:prstGeom>
          <a:solidFill>
            <a:schemeClr val="accent1">
              <a:lumMod val="20000"/>
              <a:lumOff val="80000"/>
            </a:schemeClr>
          </a:solidFill>
          <a:ln w="25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Ovaal 64"/>
          <p:cNvSpPr/>
          <p:nvPr/>
        </p:nvSpPr>
        <p:spPr>
          <a:xfrm>
            <a:off x="1328520" y="2377743"/>
            <a:ext cx="720000" cy="719999"/>
          </a:xfrm>
          <a:prstGeom prst="ellipse">
            <a:avLst/>
          </a:prstGeom>
          <a:solidFill>
            <a:srgbClr val="7EC6D9"/>
          </a:solidFill>
          <a:ln w="25400">
            <a:solidFill>
              <a:srgbClr val="7EC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70" name="Picture 22" descr="http://icons.iconarchive.com/icons/custom-icon-design/flatastic-10/512/Trash-ico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64213" y="1289421"/>
            <a:ext cx="389399" cy="389399"/>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s://cdn.pixabay.com/photo/2015/12/09/22/26/people-1085695_960_72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51078" y="2583995"/>
            <a:ext cx="494921" cy="336134"/>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Afbeeldingsresultaat voor telephone ico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05062" y="4536366"/>
            <a:ext cx="700957" cy="700957"/>
          </a:xfrm>
          <a:prstGeom prst="rect">
            <a:avLst/>
          </a:prstGeom>
          <a:noFill/>
          <a:extLst>
            <a:ext uri="{909E8E84-426E-40DD-AFC4-6F175D3DCCD1}">
              <a14:hiddenFill xmlns:a14="http://schemas.microsoft.com/office/drawing/2010/main">
                <a:solidFill>
                  <a:srgbClr val="FFFFFF"/>
                </a:solidFill>
              </a14:hiddenFill>
            </a:ext>
          </a:extLst>
        </p:spPr>
      </p:pic>
      <p:sp>
        <p:nvSpPr>
          <p:cNvPr id="33" name="Tekstvak 32"/>
          <p:cNvSpPr txBox="1"/>
          <p:nvPr/>
        </p:nvSpPr>
        <p:spPr>
          <a:xfrm>
            <a:off x="218764" y="2999445"/>
            <a:ext cx="1763922" cy="707886"/>
          </a:xfrm>
          <a:prstGeom prst="rect">
            <a:avLst/>
          </a:prstGeom>
          <a:noFill/>
        </p:spPr>
        <p:txBody>
          <a:bodyPr wrap="square" rtlCol="0">
            <a:spAutoFit/>
          </a:bodyPr>
          <a:lstStyle/>
          <a:p>
            <a:endParaRPr lang="nl-NL" sz="2000" dirty="0" smtClean="0">
              <a:solidFill>
                <a:srgbClr val="189D0E"/>
              </a:solidFill>
              <a:latin typeface="Trebuchet MS" panose="020B0603020202020204" pitchFamily="34" charset="0"/>
            </a:endParaRPr>
          </a:p>
          <a:p>
            <a:r>
              <a:rPr lang="nl-NL" sz="2000" b="1" dirty="0" smtClean="0">
                <a:solidFill>
                  <a:srgbClr val="2CB8D1"/>
                </a:solidFill>
                <a:latin typeface="Trebuchet MS" panose="020B0603020202020204" pitchFamily="34" charset="0"/>
              </a:rPr>
              <a:t>S</a:t>
            </a:r>
            <a:r>
              <a:rPr lang="nl-NL" sz="2000" dirty="0" smtClean="0">
                <a:solidFill>
                  <a:schemeClr val="bg2">
                    <a:lumMod val="50000"/>
                  </a:schemeClr>
                </a:solidFill>
                <a:latin typeface="Trebuchet MS" panose="020B0603020202020204" pitchFamily="34" charset="0"/>
              </a:rPr>
              <a:t>IGNALEREN</a:t>
            </a:r>
            <a:endParaRPr lang="nl-NL" sz="2000" dirty="0">
              <a:solidFill>
                <a:schemeClr val="bg2">
                  <a:lumMod val="50000"/>
                </a:schemeClr>
              </a:solidFill>
              <a:latin typeface="Trebuchet MS" panose="020B0603020202020204" pitchFamily="34" charset="0"/>
            </a:endParaRPr>
          </a:p>
        </p:txBody>
      </p:sp>
      <p:sp>
        <p:nvSpPr>
          <p:cNvPr id="35" name="Tekstvak 34"/>
          <p:cNvSpPr txBox="1"/>
          <p:nvPr/>
        </p:nvSpPr>
        <p:spPr>
          <a:xfrm>
            <a:off x="4469301" y="4890807"/>
            <a:ext cx="1763922" cy="707886"/>
          </a:xfrm>
          <a:prstGeom prst="rect">
            <a:avLst/>
          </a:prstGeom>
          <a:noFill/>
        </p:spPr>
        <p:txBody>
          <a:bodyPr wrap="square" rtlCol="0">
            <a:spAutoFit/>
          </a:bodyPr>
          <a:lstStyle/>
          <a:p>
            <a:endParaRPr lang="nl-NL" sz="2000" dirty="0" smtClean="0">
              <a:solidFill>
                <a:srgbClr val="189D0E"/>
              </a:solidFill>
              <a:latin typeface="Trebuchet MS" panose="020B0603020202020204" pitchFamily="34" charset="0"/>
            </a:endParaRPr>
          </a:p>
          <a:p>
            <a:r>
              <a:rPr lang="nl-NL" sz="2000" b="1" dirty="0" smtClean="0">
                <a:solidFill>
                  <a:srgbClr val="2CB8D1"/>
                </a:solidFill>
                <a:latin typeface="Trebuchet MS" panose="020B0603020202020204" pitchFamily="34" charset="0"/>
              </a:rPr>
              <a:t>A</a:t>
            </a:r>
            <a:r>
              <a:rPr lang="nl-NL" sz="2000" dirty="0" smtClean="0">
                <a:solidFill>
                  <a:schemeClr val="bg2">
                    <a:lumMod val="50000"/>
                  </a:schemeClr>
                </a:solidFill>
                <a:latin typeface="Trebuchet MS" panose="020B0603020202020204" pitchFamily="34" charset="0"/>
              </a:rPr>
              <a:t>LARMEREN</a:t>
            </a:r>
            <a:endParaRPr lang="nl-NL" sz="2000" dirty="0">
              <a:solidFill>
                <a:schemeClr val="bg2">
                  <a:lumMod val="50000"/>
                </a:schemeClr>
              </a:solidFill>
              <a:latin typeface="Trebuchet MS" panose="020B0603020202020204" pitchFamily="34" charset="0"/>
            </a:endParaRPr>
          </a:p>
        </p:txBody>
      </p:sp>
      <p:sp>
        <p:nvSpPr>
          <p:cNvPr id="38" name="Tekstvak 37"/>
          <p:cNvSpPr txBox="1"/>
          <p:nvPr/>
        </p:nvSpPr>
        <p:spPr>
          <a:xfrm>
            <a:off x="6884262" y="1921531"/>
            <a:ext cx="1763922" cy="707886"/>
          </a:xfrm>
          <a:prstGeom prst="rect">
            <a:avLst/>
          </a:prstGeom>
          <a:noFill/>
        </p:spPr>
        <p:txBody>
          <a:bodyPr wrap="square" rtlCol="0">
            <a:spAutoFit/>
          </a:bodyPr>
          <a:lstStyle/>
          <a:p>
            <a:endParaRPr lang="nl-NL" sz="2000" dirty="0" smtClean="0">
              <a:solidFill>
                <a:srgbClr val="189D0E"/>
              </a:solidFill>
              <a:latin typeface="Trebuchet MS" panose="020B0603020202020204" pitchFamily="34" charset="0"/>
            </a:endParaRPr>
          </a:p>
          <a:p>
            <a:r>
              <a:rPr lang="nl-NL" sz="2000" b="1" dirty="0" smtClean="0">
                <a:solidFill>
                  <a:srgbClr val="2CB8D1"/>
                </a:solidFill>
                <a:latin typeface="Trebuchet MS" panose="020B0603020202020204" pitchFamily="34" charset="0"/>
              </a:rPr>
              <a:t>A</a:t>
            </a:r>
            <a:r>
              <a:rPr lang="nl-NL" sz="2000" dirty="0" smtClean="0">
                <a:solidFill>
                  <a:schemeClr val="bg2">
                    <a:lumMod val="50000"/>
                  </a:schemeClr>
                </a:solidFill>
                <a:latin typeface="Trebuchet MS" panose="020B0603020202020204" pitchFamily="34" charset="0"/>
              </a:rPr>
              <a:t>PPEN</a:t>
            </a:r>
            <a:endParaRPr lang="nl-NL" sz="2000" dirty="0">
              <a:solidFill>
                <a:schemeClr val="bg2">
                  <a:lumMod val="50000"/>
                </a:schemeClr>
              </a:solidFill>
              <a:latin typeface="Trebuchet MS" panose="020B0603020202020204" pitchFamily="34" charset="0"/>
            </a:endParaRPr>
          </a:p>
        </p:txBody>
      </p:sp>
      <p:sp>
        <p:nvSpPr>
          <p:cNvPr id="40" name="Tekstvak 39"/>
          <p:cNvSpPr txBox="1"/>
          <p:nvPr/>
        </p:nvSpPr>
        <p:spPr>
          <a:xfrm>
            <a:off x="10388385" y="3954723"/>
            <a:ext cx="2148473" cy="1015663"/>
          </a:xfrm>
          <a:prstGeom prst="rect">
            <a:avLst/>
          </a:prstGeom>
          <a:noFill/>
        </p:spPr>
        <p:txBody>
          <a:bodyPr wrap="square" rtlCol="0">
            <a:spAutoFit/>
          </a:bodyPr>
          <a:lstStyle/>
          <a:p>
            <a:endParaRPr lang="nl-NL" sz="2000" dirty="0" smtClean="0">
              <a:solidFill>
                <a:srgbClr val="189D0E"/>
              </a:solidFill>
              <a:latin typeface="Trebuchet MS" panose="020B0603020202020204" pitchFamily="34" charset="0"/>
            </a:endParaRPr>
          </a:p>
          <a:p>
            <a:r>
              <a:rPr lang="nl-NL" sz="2000" b="1" dirty="0" smtClean="0">
                <a:solidFill>
                  <a:srgbClr val="2CB8D1"/>
                </a:solidFill>
                <a:latin typeface="Trebuchet MS" panose="020B0603020202020204" pitchFamily="34" charset="0"/>
              </a:rPr>
              <a:t>R</a:t>
            </a:r>
            <a:r>
              <a:rPr lang="nl-NL" sz="2000" dirty="0" smtClean="0">
                <a:solidFill>
                  <a:schemeClr val="bg2">
                    <a:lumMod val="50000"/>
                  </a:schemeClr>
                </a:solidFill>
                <a:latin typeface="Trebuchet MS" panose="020B0603020202020204" pitchFamily="34" charset="0"/>
              </a:rPr>
              <a:t>EAGEREN/</a:t>
            </a:r>
          </a:p>
          <a:p>
            <a:r>
              <a:rPr lang="nl-NL" sz="2000" b="1" dirty="0" smtClean="0">
                <a:solidFill>
                  <a:srgbClr val="2CB8D1"/>
                </a:solidFill>
                <a:latin typeface="Trebuchet MS" panose="020B0603020202020204" pitchFamily="34" charset="0"/>
              </a:rPr>
              <a:t>R</a:t>
            </a:r>
            <a:r>
              <a:rPr lang="nl-NL" sz="2000" dirty="0" smtClean="0">
                <a:solidFill>
                  <a:schemeClr val="bg2">
                    <a:lumMod val="50000"/>
                  </a:schemeClr>
                </a:solidFill>
                <a:latin typeface="Trebuchet MS" panose="020B0603020202020204" pitchFamily="34" charset="0"/>
              </a:rPr>
              <a:t>EGISTREREN</a:t>
            </a:r>
            <a:endParaRPr lang="nl-NL" sz="2000" dirty="0">
              <a:solidFill>
                <a:schemeClr val="bg2">
                  <a:lumMod val="50000"/>
                </a:schemeClr>
              </a:solidFill>
              <a:latin typeface="Trebuchet MS" panose="020B0603020202020204" pitchFamily="34" charset="0"/>
            </a:endParaRPr>
          </a:p>
        </p:txBody>
      </p:sp>
      <p:pic>
        <p:nvPicPr>
          <p:cNvPr id="44" name="Afbeelding 43"/>
          <p:cNvPicPr>
            <a:picLocks noChangeAspect="1"/>
          </p:cNvPicPr>
          <p:nvPr/>
        </p:nvPicPr>
        <p:blipFill rotWithShape="1">
          <a:blip r:embed="rId3"/>
          <a:srcRect l="47693" t="41587" r="37278" b="24968"/>
          <a:stretch/>
        </p:blipFill>
        <p:spPr>
          <a:xfrm>
            <a:off x="2139861" y="5242444"/>
            <a:ext cx="782377" cy="978915"/>
          </a:xfrm>
          <a:prstGeom prst="rect">
            <a:avLst/>
          </a:prstGeom>
        </p:spPr>
      </p:pic>
      <p:pic>
        <p:nvPicPr>
          <p:cNvPr id="2066" name="Picture 18" descr="http://brannel.com/wp-content/uploads/2015/07/Student-Boy-Colou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41421" y="4767192"/>
            <a:ext cx="1387580" cy="138758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Rechte verbindingslijn met pijl 3"/>
          <p:cNvCxnSpPr/>
          <p:nvPr/>
        </p:nvCxnSpPr>
        <p:spPr>
          <a:xfrm flipV="1">
            <a:off x="2607350" y="4853014"/>
            <a:ext cx="7239" cy="368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6" name="Picture 2" descr="http://3psummit.ca/sum/wp-content/uploads/2015/08/people-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487200" y="2166083"/>
            <a:ext cx="900433" cy="900000"/>
          </a:xfrm>
          <a:prstGeom prst="rect">
            <a:avLst/>
          </a:prstGeom>
          <a:noFill/>
          <a:extLst>
            <a:ext uri="{909E8E84-426E-40DD-AFC4-6F175D3DCCD1}">
              <a14:hiddenFill xmlns:a14="http://schemas.microsoft.com/office/drawing/2010/main">
                <a:solidFill>
                  <a:srgbClr val="FFFFFF"/>
                </a:solidFill>
              </a14:hiddenFill>
            </a:ext>
          </a:extLst>
        </p:spPr>
      </p:pic>
      <p:sp>
        <p:nvSpPr>
          <p:cNvPr id="48" name="Tekstvak 47"/>
          <p:cNvSpPr txBox="1"/>
          <p:nvPr/>
        </p:nvSpPr>
        <p:spPr>
          <a:xfrm>
            <a:off x="4481008" y="5111053"/>
            <a:ext cx="1763922" cy="1015663"/>
          </a:xfrm>
          <a:prstGeom prst="rect">
            <a:avLst/>
          </a:prstGeom>
          <a:noFill/>
        </p:spPr>
        <p:txBody>
          <a:bodyPr wrap="square" rtlCol="0">
            <a:spAutoFit/>
          </a:bodyPr>
          <a:lstStyle/>
          <a:p>
            <a:endParaRPr lang="nl-NL" sz="1500" dirty="0">
              <a:solidFill>
                <a:srgbClr val="189D0E"/>
              </a:solidFill>
              <a:latin typeface="Tw Cen MT" panose="020B0602020104020603" pitchFamily="34" charset="0"/>
            </a:endParaRPr>
          </a:p>
          <a:p>
            <a:endParaRPr lang="nl-NL" sz="1500" dirty="0" smtClean="0">
              <a:solidFill>
                <a:srgbClr val="189D0E"/>
              </a:solidFill>
              <a:latin typeface="Tw Cen MT" panose="020B0602020104020603" pitchFamily="34" charset="0"/>
            </a:endParaRPr>
          </a:p>
          <a:p>
            <a:r>
              <a:rPr lang="nl-NL" sz="1500" dirty="0" smtClean="0">
                <a:solidFill>
                  <a:schemeClr val="bg2">
                    <a:lumMod val="50000"/>
                  </a:schemeClr>
                </a:solidFill>
                <a:latin typeface="Tw Cen MT" panose="020B0602020104020603" pitchFamily="34" charset="0"/>
              </a:rPr>
              <a:t>DIRECT DE JUISTE MELDKAMER</a:t>
            </a:r>
            <a:endParaRPr lang="nl-NL" sz="1500" dirty="0">
              <a:solidFill>
                <a:schemeClr val="bg2">
                  <a:lumMod val="50000"/>
                </a:schemeClr>
              </a:solidFill>
              <a:latin typeface="Tw Cen MT" panose="020B0602020104020603" pitchFamily="34" charset="0"/>
            </a:endParaRPr>
          </a:p>
        </p:txBody>
      </p:sp>
      <p:sp>
        <p:nvSpPr>
          <p:cNvPr id="53" name="Tekstvak 52"/>
          <p:cNvSpPr txBox="1"/>
          <p:nvPr/>
        </p:nvSpPr>
        <p:spPr>
          <a:xfrm>
            <a:off x="6910524" y="2118543"/>
            <a:ext cx="1763922" cy="1015663"/>
          </a:xfrm>
          <a:prstGeom prst="rect">
            <a:avLst/>
          </a:prstGeom>
          <a:noFill/>
        </p:spPr>
        <p:txBody>
          <a:bodyPr wrap="square" rtlCol="0">
            <a:spAutoFit/>
          </a:bodyPr>
          <a:lstStyle/>
          <a:p>
            <a:endParaRPr lang="nl-NL" sz="1500" dirty="0">
              <a:solidFill>
                <a:srgbClr val="189D0E"/>
              </a:solidFill>
              <a:latin typeface="Trebuchet MS" panose="020B0603020202020204" pitchFamily="34" charset="0"/>
            </a:endParaRPr>
          </a:p>
          <a:p>
            <a:endParaRPr lang="nl-NL" sz="1500" dirty="0" smtClean="0">
              <a:solidFill>
                <a:srgbClr val="189D0E"/>
              </a:solidFill>
              <a:latin typeface="Trebuchet MS" panose="020B0603020202020204" pitchFamily="34" charset="0"/>
            </a:endParaRPr>
          </a:p>
          <a:p>
            <a:r>
              <a:rPr lang="nl-NL" sz="1500" dirty="0" smtClean="0">
                <a:solidFill>
                  <a:schemeClr val="bg2">
                    <a:lumMod val="50000"/>
                  </a:schemeClr>
                </a:solidFill>
                <a:latin typeface="Trebuchet MS" panose="020B0603020202020204" pitchFamily="34" charset="0"/>
              </a:rPr>
              <a:t>SNEL &amp;</a:t>
            </a:r>
          </a:p>
          <a:p>
            <a:r>
              <a:rPr lang="nl-NL" sz="1500" dirty="0" smtClean="0">
                <a:solidFill>
                  <a:schemeClr val="bg2">
                    <a:lumMod val="50000"/>
                  </a:schemeClr>
                </a:solidFill>
                <a:latin typeface="Trebuchet MS" panose="020B0603020202020204" pitchFamily="34" charset="0"/>
              </a:rPr>
              <a:t>MOEITELOOS</a:t>
            </a:r>
            <a:endParaRPr lang="nl-NL" sz="1500" dirty="0">
              <a:solidFill>
                <a:schemeClr val="bg2">
                  <a:lumMod val="50000"/>
                </a:schemeClr>
              </a:solidFill>
              <a:latin typeface="Trebuchet MS" panose="020B0603020202020204" pitchFamily="34" charset="0"/>
            </a:endParaRPr>
          </a:p>
        </p:txBody>
      </p:sp>
      <p:sp>
        <p:nvSpPr>
          <p:cNvPr id="54" name="Tekstvak 53"/>
          <p:cNvSpPr txBox="1"/>
          <p:nvPr/>
        </p:nvSpPr>
        <p:spPr>
          <a:xfrm>
            <a:off x="10392602" y="4490254"/>
            <a:ext cx="1763922" cy="1246495"/>
          </a:xfrm>
          <a:prstGeom prst="rect">
            <a:avLst/>
          </a:prstGeom>
          <a:noFill/>
        </p:spPr>
        <p:txBody>
          <a:bodyPr wrap="square" rtlCol="0">
            <a:spAutoFit/>
          </a:bodyPr>
          <a:lstStyle/>
          <a:p>
            <a:endParaRPr lang="nl-NL" sz="1500" dirty="0">
              <a:solidFill>
                <a:srgbClr val="189D0E"/>
              </a:solidFill>
              <a:latin typeface="Trebuchet MS" panose="020B0603020202020204" pitchFamily="34" charset="0"/>
            </a:endParaRPr>
          </a:p>
          <a:p>
            <a:endParaRPr lang="nl-NL" sz="1500" dirty="0" smtClean="0">
              <a:solidFill>
                <a:srgbClr val="189D0E"/>
              </a:solidFill>
              <a:latin typeface="Trebuchet MS" panose="020B0603020202020204" pitchFamily="34" charset="0"/>
            </a:endParaRPr>
          </a:p>
          <a:p>
            <a:r>
              <a:rPr lang="nl-NL" sz="1500" dirty="0" smtClean="0">
                <a:solidFill>
                  <a:schemeClr val="bg2">
                    <a:lumMod val="50000"/>
                  </a:schemeClr>
                </a:solidFill>
                <a:latin typeface="Trebuchet MS" panose="020B0603020202020204" pitchFamily="34" charset="0"/>
              </a:rPr>
              <a:t>POLITIE BEWAAKT ALLE INFO EN HANDELT DIRECT</a:t>
            </a:r>
            <a:endParaRPr lang="nl-NL" sz="1500" dirty="0" smtClean="0">
              <a:solidFill>
                <a:schemeClr val="bg2">
                  <a:lumMod val="50000"/>
                </a:schemeClr>
              </a:solidFill>
              <a:latin typeface="Trebuchet MS" panose="020B0603020202020204" pitchFamily="34" charset="0"/>
            </a:endParaRPr>
          </a:p>
        </p:txBody>
      </p:sp>
      <p:sp>
        <p:nvSpPr>
          <p:cNvPr id="55" name="Tekstvak 54"/>
          <p:cNvSpPr txBox="1"/>
          <p:nvPr/>
        </p:nvSpPr>
        <p:spPr>
          <a:xfrm>
            <a:off x="9233129" y="322194"/>
            <a:ext cx="2229492" cy="1015663"/>
          </a:xfrm>
          <a:prstGeom prst="rect">
            <a:avLst/>
          </a:prstGeom>
          <a:noFill/>
        </p:spPr>
        <p:txBody>
          <a:bodyPr wrap="square" rtlCol="0">
            <a:spAutoFit/>
          </a:bodyPr>
          <a:lstStyle/>
          <a:p>
            <a:pPr algn="r"/>
            <a:endParaRPr lang="nl-NL" sz="2000" dirty="0" smtClean="0">
              <a:solidFill>
                <a:srgbClr val="2CB8D1"/>
              </a:solidFill>
              <a:latin typeface="Trebuchet MS" panose="020B0603020202020204" pitchFamily="34" charset="0"/>
            </a:endParaRPr>
          </a:p>
          <a:p>
            <a:pPr algn="r"/>
            <a:r>
              <a:rPr lang="nl-NL" sz="2000" dirty="0" smtClean="0">
                <a:solidFill>
                  <a:srgbClr val="767171"/>
                </a:solidFill>
                <a:latin typeface="Trebuchet MS" panose="020B0603020202020204" pitchFamily="34" charset="0"/>
              </a:rPr>
              <a:t> </a:t>
            </a:r>
          </a:p>
          <a:p>
            <a:pPr algn="r"/>
            <a:r>
              <a:rPr lang="nl-NL" sz="2000" dirty="0" smtClean="0">
                <a:solidFill>
                  <a:srgbClr val="2CB8D1"/>
                </a:solidFill>
                <a:latin typeface="Trebuchet MS" panose="020B0603020202020204" pitchFamily="34" charset="0"/>
              </a:rPr>
              <a:t>SAAR</a:t>
            </a:r>
            <a:r>
              <a:rPr lang="nl-NL" sz="2000" dirty="0" smtClean="0">
                <a:solidFill>
                  <a:srgbClr val="2A3D41"/>
                </a:solidFill>
                <a:latin typeface="Trebuchet MS" panose="020B0603020202020204" pitchFamily="34" charset="0"/>
              </a:rPr>
              <a:t>-METHODE</a:t>
            </a:r>
            <a:endParaRPr lang="nl-NL" sz="2000" dirty="0">
              <a:solidFill>
                <a:srgbClr val="2A3D41"/>
              </a:solidFill>
              <a:latin typeface="Trebuchet MS" panose="020B0603020202020204" pitchFamily="34" charset="0"/>
            </a:endParaRPr>
          </a:p>
        </p:txBody>
      </p:sp>
      <p:sp>
        <p:nvSpPr>
          <p:cNvPr id="56" name="Titel 1"/>
          <p:cNvSpPr txBox="1">
            <a:spLocks/>
          </p:cNvSpPr>
          <p:nvPr/>
        </p:nvSpPr>
        <p:spPr>
          <a:xfrm>
            <a:off x="2414687" y="753241"/>
            <a:ext cx="7518009" cy="6522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4800" dirty="0" smtClean="0">
                <a:solidFill>
                  <a:srgbClr val="2A3D41"/>
                </a:solidFill>
                <a:latin typeface="Trebuchet MS" panose="020B0603020202020204" pitchFamily="34" charset="0"/>
              </a:rPr>
              <a:t>WERKING </a:t>
            </a:r>
            <a:r>
              <a:rPr lang="nl-NL" sz="4800" b="1" dirty="0" smtClean="0">
                <a:solidFill>
                  <a:srgbClr val="2A3D41"/>
                </a:solidFill>
                <a:latin typeface="Trebuchet MS" panose="020B0603020202020204" pitchFamily="34" charset="0"/>
              </a:rPr>
              <a:t>WAAK</a:t>
            </a:r>
            <a:r>
              <a:rPr lang="nl-NL" sz="4800" dirty="0" smtClean="0">
                <a:solidFill>
                  <a:srgbClr val="2A3D41"/>
                </a:solidFill>
                <a:latin typeface="Trebuchet MS" panose="020B0603020202020204" pitchFamily="34" charset="0"/>
              </a:rPr>
              <a:t>SAMEN</a:t>
            </a:r>
            <a:endParaRPr lang="nl-NL" sz="4800" dirty="0">
              <a:solidFill>
                <a:srgbClr val="2A3D41"/>
              </a:solidFill>
              <a:latin typeface="Trebuchet MS" panose="020B0603020202020204" pitchFamily="34" charset="0"/>
            </a:endParaRPr>
          </a:p>
        </p:txBody>
      </p:sp>
    </p:spTree>
    <p:extLst>
      <p:ext uri="{BB962C8B-B14F-4D97-AF65-F5344CB8AC3E}">
        <p14:creationId xmlns:p14="http://schemas.microsoft.com/office/powerpoint/2010/main" val="136363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7"/>
        </a:solidFill>
        <a:effectLst/>
      </p:bgPr>
    </p:bg>
    <p:spTree>
      <p:nvGrpSpPr>
        <p:cNvPr id="1" name=""/>
        <p:cNvGrpSpPr/>
        <p:nvPr/>
      </p:nvGrpSpPr>
      <p:grpSpPr>
        <a:xfrm>
          <a:off x="0" y="0"/>
          <a:ext cx="0" cy="0"/>
          <a:chOff x="0" y="0"/>
          <a:chExt cx="0" cy="0"/>
        </a:xfrm>
      </p:grpSpPr>
      <p:sp>
        <p:nvSpPr>
          <p:cNvPr id="25" name="Tekstvak 24"/>
          <p:cNvSpPr txBox="1"/>
          <p:nvPr/>
        </p:nvSpPr>
        <p:spPr>
          <a:xfrm>
            <a:off x="5584477" y="279737"/>
            <a:ext cx="6146264" cy="1015663"/>
          </a:xfrm>
          <a:prstGeom prst="rect">
            <a:avLst/>
          </a:prstGeom>
          <a:noFill/>
        </p:spPr>
        <p:txBody>
          <a:bodyPr wrap="square" rtlCol="0">
            <a:spAutoFit/>
          </a:bodyPr>
          <a:lstStyle/>
          <a:p>
            <a:r>
              <a:rPr lang="nl-NL" sz="6000" dirty="0" smtClean="0">
                <a:solidFill>
                  <a:srgbClr val="32BEA6"/>
                </a:solidFill>
                <a:latin typeface="Trebuchet MS" panose="020B0603020202020204" pitchFamily="34" charset="0"/>
              </a:rPr>
              <a:t>VOORDELEN</a:t>
            </a:r>
            <a:endParaRPr lang="nl-NL" sz="6000" dirty="0">
              <a:solidFill>
                <a:srgbClr val="32BEA6"/>
              </a:solidFill>
              <a:latin typeface="Trebuchet MS" panose="020B0603020202020204" pitchFamily="34" charset="0"/>
            </a:endParaRPr>
          </a:p>
        </p:txBody>
      </p:sp>
      <p:sp>
        <p:nvSpPr>
          <p:cNvPr id="13" name="Tekstvak 12"/>
          <p:cNvSpPr txBox="1"/>
          <p:nvPr/>
        </p:nvSpPr>
        <p:spPr>
          <a:xfrm>
            <a:off x="5667603" y="1517063"/>
            <a:ext cx="6170572" cy="5493812"/>
          </a:xfrm>
          <a:prstGeom prst="rect">
            <a:avLst/>
          </a:prstGeom>
          <a:noFill/>
        </p:spPr>
        <p:txBody>
          <a:bodyPr wrap="square" rtlCol="0">
            <a:spAutoFit/>
          </a:bodyPr>
          <a:lstStyle/>
          <a:p>
            <a:pPr marL="342900" indent="-342900">
              <a:buFont typeface="Wingdings" panose="05000000000000000000" pitchFamily="2" charset="2"/>
              <a:buChar char="§"/>
            </a:pPr>
            <a:r>
              <a:rPr lang="nl-NL" sz="2700" dirty="0" smtClean="0">
                <a:solidFill>
                  <a:schemeClr val="bg2">
                    <a:lumMod val="50000"/>
                  </a:schemeClr>
                </a:solidFill>
                <a:latin typeface="Cambria" panose="02040503050406030204" pitchFamily="18" charset="0"/>
              </a:rPr>
              <a:t>Aanvulling op de </a:t>
            </a:r>
            <a:r>
              <a:rPr lang="nl-NL" sz="2700" dirty="0" err="1" smtClean="0">
                <a:solidFill>
                  <a:schemeClr val="bg2">
                    <a:lumMod val="50000"/>
                  </a:schemeClr>
                </a:solidFill>
                <a:latin typeface="Cambria" panose="02040503050406030204" pitchFamily="18" charset="0"/>
              </a:rPr>
              <a:t>BuurtWhatsApp</a:t>
            </a:r>
            <a:endParaRPr lang="nl-NL" sz="2700" dirty="0" smtClean="0">
              <a:solidFill>
                <a:schemeClr val="bg2">
                  <a:lumMod val="50000"/>
                </a:schemeClr>
              </a:solidFill>
              <a:latin typeface="Cambria" panose="02040503050406030204" pitchFamily="18" charset="0"/>
            </a:endParaRPr>
          </a:p>
          <a:p>
            <a:pPr marL="342900" indent="-342900">
              <a:buFont typeface="Wingdings" panose="05000000000000000000" pitchFamily="2" charset="2"/>
              <a:buChar char="§"/>
            </a:pPr>
            <a:endParaRPr lang="nl-NL" sz="2700" dirty="0">
              <a:solidFill>
                <a:schemeClr val="bg2">
                  <a:lumMod val="50000"/>
                </a:schemeClr>
              </a:solidFill>
              <a:latin typeface="Cambria" panose="02040503050406030204" pitchFamily="18" charset="0"/>
            </a:endParaRPr>
          </a:p>
          <a:p>
            <a:pPr marL="342900" indent="-342900">
              <a:buFont typeface="Wingdings" panose="05000000000000000000" pitchFamily="2" charset="2"/>
              <a:buChar char="§"/>
            </a:pPr>
            <a:r>
              <a:rPr lang="nl-NL" sz="2700" dirty="0" smtClean="0">
                <a:solidFill>
                  <a:schemeClr val="bg2">
                    <a:lumMod val="50000"/>
                  </a:schemeClr>
                </a:solidFill>
                <a:latin typeface="Cambria" panose="02040503050406030204" pitchFamily="18" charset="0"/>
              </a:rPr>
              <a:t>Snel </a:t>
            </a:r>
            <a:r>
              <a:rPr lang="nl-NL" sz="2700" dirty="0" smtClean="0">
                <a:solidFill>
                  <a:schemeClr val="bg2">
                    <a:lumMod val="50000"/>
                  </a:schemeClr>
                </a:solidFill>
                <a:latin typeface="Cambria" panose="02040503050406030204" pitchFamily="18" charset="0"/>
              </a:rPr>
              <a:t>én makkelijk </a:t>
            </a:r>
            <a:r>
              <a:rPr lang="nl-NL" sz="2700" dirty="0" smtClean="0">
                <a:solidFill>
                  <a:schemeClr val="bg2">
                    <a:lumMod val="50000"/>
                  </a:schemeClr>
                </a:solidFill>
                <a:latin typeface="Cambria" panose="02040503050406030204" pitchFamily="18" charset="0"/>
              </a:rPr>
              <a:t>een melding maken</a:t>
            </a:r>
          </a:p>
          <a:p>
            <a:endParaRPr lang="nl-NL" sz="2700" dirty="0" smtClean="0">
              <a:solidFill>
                <a:schemeClr val="bg2">
                  <a:lumMod val="50000"/>
                </a:schemeClr>
              </a:solidFill>
              <a:latin typeface="Cambria" panose="02040503050406030204" pitchFamily="18" charset="0"/>
            </a:endParaRPr>
          </a:p>
          <a:p>
            <a:pPr marL="342900" indent="-342900">
              <a:buFont typeface="Wingdings" panose="05000000000000000000" pitchFamily="2" charset="2"/>
              <a:buChar char="§"/>
            </a:pPr>
            <a:r>
              <a:rPr lang="nl-NL" sz="2700" dirty="0" smtClean="0">
                <a:solidFill>
                  <a:schemeClr val="bg2">
                    <a:lumMod val="50000"/>
                  </a:schemeClr>
                </a:solidFill>
                <a:latin typeface="Cambria" panose="02040503050406030204" pitchFamily="18" charset="0"/>
              </a:rPr>
              <a:t>Een bruikbaar signalement maken</a:t>
            </a:r>
          </a:p>
          <a:p>
            <a:endParaRPr lang="nl-NL" sz="2700" dirty="0" smtClean="0">
              <a:solidFill>
                <a:schemeClr val="bg2">
                  <a:lumMod val="50000"/>
                </a:schemeClr>
              </a:solidFill>
              <a:latin typeface="Cambria" panose="02040503050406030204" pitchFamily="18" charset="0"/>
            </a:endParaRPr>
          </a:p>
          <a:p>
            <a:pPr marL="342900" indent="-342900">
              <a:buFont typeface="Wingdings" panose="05000000000000000000" pitchFamily="2" charset="2"/>
              <a:buChar char="§"/>
            </a:pPr>
            <a:r>
              <a:rPr lang="nl-NL" sz="2700" dirty="0" smtClean="0">
                <a:solidFill>
                  <a:schemeClr val="bg2">
                    <a:lumMod val="50000"/>
                  </a:schemeClr>
                </a:solidFill>
                <a:latin typeface="Cambria" panose="02040503050406030204" pitchFamily="18" charset="0"/>
              </a:rPr>
              <a:t>Sturing bij telefonisch melden</a:t>
            </a:r>
          </a:p>
          <a:p>
            <a:endParaRPr lang="nl-NL" sz="2700" dirty="0">
              <a:solidFill>
                <a:schemeClr val="bg2">
                  <a:lumMod val="50000"/>
                </a:schemeClr>
              </a:solidFill>
              <a:latin typeface="Cambria" panose="02040503050406030204" pitchFamily="18" charset="0"/>
            </a:endParaRPr>
          </a:p>
          <a:p>
            <a:pPr marL="342900" indent="-342900">
              <a:buFont typeface="Wingdings" panose="05000000000000000000" pitchFamily="2" charset="2"/>
              <a:buChar char="§"/>
            </a:pPr>
            <a:r>
              <a:rPr lang="nl-NL" sz="2700" dirty="0" smtClean="0">
                <a:solidFill>
                  <a:schemeClr val="bg2">
                    <a:lumMod val="50000"/>
                  </a:schemeClr>
                </a:solidFill>
                <a:latin typeface="Cambria" panose="02040503050406030204" pitchFamily="18" charset="0"/>
              </a:rPr>
              <a:t>Waardevolle </a:t>
            </a:r>
            <a:r>
              <a:rPr lang="nl-NL" sz="2700" dirty="0" smtClean="0">
                <a:solidFill>
                  <a:schemeClr val="bg2">
                    <a:lumMod val="50000"/>
                  </a:schemeClr>
                </a:solidFill>
                <a:latin typeface="Cambria" panose="02040503050406030204" pitchFamily="18" charset="0"/>
              </a:rPr>
              <a:t>samenwerking tussen buurtbewoners en </a:t>
            </a:r>
            <a:r>
              <a:rPr lang="nl-NL" sz="2700" dirty="0" smtClean="0">
                <a:solidFill>
                  <a:schemeClr val="bg2">
                    <a:lumMod val="50000"/>
                  </a:schemeClr>
                </a:solidFill>
                <a:latin typeface="Cambria" panose="02040503050406030204" pitchFamily="18" charset="0"/>
              </a:rPr>
              <a:t>professionals</a:t>
            </a:r>
          </a:p>
          <a:p>
            <a:endParaRPr lang="nl-NL" sz="2700" dirty="0" smtClean="0">
              <a:solidFill>
                <a:schemeClr val="bg2">
                  <a:lumMod val="50000"/>
                </a:schemeClr>
              </a:solidFill>
              <a:latin typeface="Cambria" panose="02040503050406030204" pitchFamily="18" charset="0"/>
            </a:endParaRPr>
          </a:p>
          <a:p>
            <a:pPr marL="342900" indent="-342900">
              <a:buFont typeface="Wingdings" panose="05000000000000000000" pitchFamily="2" charset="2"/>
              <a:buChar char="§"/>
            </a:pPr>
            <a:r>
              <a:rPr lang="nl-NL" sz="2700" dirty="0" smtClean="0">
                <a:solidFill>
                  <a:schemeClr val="bg2">
                    <a:lumMod val="50000"/>
                  </a:schemeClr>
                </a:solidFill>
                <a:latin typeface="Cambria" panose="02040503050406030204" pitchFamily="18" charset="0"/>
              </a:rPr>
              <a:t>Directe opvolging van de melding</a:t>
            </a:r>
            <a:endParaRPr lang="nl-NL" sz="2700" dirty="0">
              <a:solidFill>
                <a:schemeClr val="bg2">
                  <a:lumMod val="50000"/>
                </a:schemeClr>
              </a:solidFill>
              <a:latin typeface="Cambria" panose="02040503050406030204" pitchFamily="18" charset="0"/>
            </a:endParaRPr>
          </a:p>
          <a:p>
            <a:pPr marL="342900" indent="-342900">
              <a:buFont typeface="Wingdings" panose="05000000000000000000" pitchFamily="2" charset="2"/>
              <a:buChar char="§"/>
            </a:pPr>
            <a:endParaRPr lang="nl-NL" sz="2700" dirty="0" smtClean="0">
              <a:solidFill>
                <a:schemeClr val="bg2">
                  <a:lumMod val="50000"/>
                </a:schemeClr>
              </a:solidFill>
              <a:latin typeface="Cambria" panose="02040503050406030204" pitchFamily="18" charset="0"/>
            </a:endParaRPr>
          </a:p>
        </p:txBody>
      </p:sp>
      <p:pic>
        <p:nvPicPr>
          <p:cNvPr id="1026" name="Picture 2" descr="Afbeeldingsresultaat voor thumb up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366" y="796644"/>
            <a:ext cx="6934651" cy="693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57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231</Words>
  <Application>Microsoft Office PowerPoint</Application>
  <PresentationFormat>Breedbeeld</PresentationFormat>
  <Paragraphs>88</Paragraphs>
  <Slides>11</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11</vt:i4>
      </vt:variant>
    </vt:vector>
  </HeadingPairs>
  <TitlesOfParts>
    <vt:vector size="20" baseType="lpstr">
      <vt:lpstr>Calibri</vt:lpstr>
      <vt:lpstr>Wingdings</vt:lpstr>
      <vt:lpstr>Arial</vt:lpstr>
      <vt:lpstr>Trebuchet MS</vt:lpstr>
      <vt:lpstr>Calibri Light</vt:lpstr>
      <vt:lpstr>Cambria</vt:lpstr>
      <vt:lpstr>Tw Cen MT</vt:lpstr>
      <vt:lpstr>Agency FB</vt:lpstr>
      <vt:lpstr>Kantoorthema</vt:lpstr>
      <vt:lpstr>PowerPoint-presentatie</vt:lpstr>
      <vt:lpstr>PowerPoint-presentatie</vt:lpstr>
      <vt:lpstr>PowerPoint-presentatie</vt:lpstr>
      <vt:lpstr>PowerPoint-presentatie</vt:lpstr>
      <vt:lpstr>PowerPoint-presentatie</vt:lpstr>
      <vt:lpstr>HOE MAAK IK EEN BRUIKBARE MELDING?</vt:lpstr>
      <vt:lpstr>Met de gratis waaksamen app kunt u moeiteloos en snel een melding van een verdachte situatie in de buurt maken en deze delen in de BuurtWhatsApp. Deze meldingen bevatten belangrijke informatie voor de politie. Zij kunnen op deze manier direct handelen en zijn ook beter op de hoogte van de actuele veiligheidssituatie in uw buurt.</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Milou Hessels</dc:creator>
  <cp:lastModifiedBy>Milou Hessels</cp:lastModifiedBy>
  <cp:revision>158</cp:revision>
  <dcterms:created xsi:type="dcterms:W3CDTF">2016-11-09T07:23:14Z</dcterms:created>
  <dcterms:modified xsi:type="dcterms:W3CDTF">2017-10-18T15:21:14Z</dcterms:modified>
</cp:coreProperties>
</file>